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05FC2C-D6A2-4EC7-8F93-B7A3107B56CD}" v="387" dt="2023-06-06T20:04:13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6" d="100"/>
          <a:sy n="66" d="100"/>
        </p:scale>
        <p:origin x="5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80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04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1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5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3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4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5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40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8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2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A4374D-F270-4C02-88D7-B751FD9BD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 descr="Fajna i piasek">
            <a:extLst>
              <a:ext uri="{FF2B5EF4-FFF2-40B4-BE49-F238E27FC236}">
                <a16:creationId xmlns:a16="http://schemas.microsoft.com/office/drawing/2014/main" id="{277637B0-4058-B591-DB5F-E3006D62B8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0845" r="-2" b="4758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/>
          </a:bodyPr>
          <a:lstStyle/>
          <a:p>
            <a:pPr algn="ctr"/>
            <a:r>
              <a:rPr lang="pl-PL" sz="7200">
                <a:cs typeface="Calibri Light"/>
              </a:rPr>
              <a:t>Rośliny ozdobne- ogród japoński  </a:t>
            </a:r>
            <a:endParaRPr lang="pl-PL" sz="72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66988" y="3962400"/>
            <a:ext cx="7058025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>
                <a:solidFill>
                  <a:srgbClr val="FFFFFF"/>
                </a:solidFill>
                <a:cs typeface="Calibri"/>
              </a:rPr>
              <a:t>Natalia Ciesielska</a:t>
            </a:r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F44879F-6698-4394-89D4-7B3CDB92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C65FD3B2-577C-49A0-B40E-4845C5D59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0BFCCD4-32C0-FD33-50A0-6F78E6E8E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559" b="2805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425FBB-4E76-90B5-2D3F-8935686B5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Rośliny: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0B5DEA-ADF6-4BA5-9307-147F0A468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8680" y="2898648"/>
            <a:ext cx="10506456" cy="18288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83982"/>
            <a:ext cx="1873457" cy="137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B3410-78B0-E830-AAFF-AF579C26E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1.bambus- jest to </a:t>
            </a:r>
            <a:r>
              <a:rPr lang="en-US" err="1">
                <a:solidFill>
                  <a:srgbClr val="FFFFFF"/>
                </a:solidFill>
              </a:rPr>
              <a:t>najpopularniejsza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roślina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ogrodu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japońskiego</a:t>
            </a:r>
            <a:r>
              <a:rPr lang="en-US" dirty="0">
                <a:solidFill>
                  <a:srgbClr val="FFFFFF"/>
                </a:solidFill>
              </a:rPr>
              <a:t>.</a:t>
            </a:r>
            <a:r>
              <a:rPr lang="en-US" sz="2000" dirty="0">
                <a:solidFill>
                  <a:srgbClr val="FFFFFF"/>
                </a:solidFill>
              </a:rPr>
              <a:t> 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59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F44879F-6698-4394-89D4-7B3CDB92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C65FD3B2-577C-49A0-B40E-4845C5D59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35B8F88-19F3-B2CE-71B5-EB69563F8B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7134" r="50679"/>
          <a:stretch/>
        </p:blipFill>
        <p:spPr>
          <a:xfrm rot="5400000">
            <a:off x="2666999" y="-2666999"/>
            <a:ext cx="6858000" cy="12191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0B5DEA-ADF6-4BA5-9307-147F0A468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8680" y="2898648"/>
            <a:ext cx="10506456" cy="18288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83982"/>
            <a:ext cx="1873457" cy="137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9A0C9-CAEC-BE1F-1D6A-9DCE31A04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2. </a:t>
            </a:r>
            <a:r>
              <a:rPr lang="en-US" dirty="0" err="1">
                <a:solidFill>
                  <a:srgbClr val="FFFFFF"/>
                </a:solidFill>
              </a:rPr>
              <a:t>inna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odmiana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bambusa</a:t>
            </a: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niebiański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bambus</a:t>
            </a:r>
            <a:r>
              <a:rPr lang="en-US" dirty="0">
                <a:solidFill>
                  <a:srgbClr val="FFFFFF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2322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F44879F-6698-4394-89D4-7B3CDB92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C65FD3B2-577C-49A0-B40E-4845C5D59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F1DD99D-DA1F-6636-E073-35A68CCCF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8616" r="39197"/>
          <a:stretch/>
        </p:blipFill>
        <p:spPr>
          <a:xfrm rot="5400000">
            <a:off x="2689745" y="-2666999"/>
            <a:ext cx="6858000" cy="12191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0B5DEA-ADF6-4BA5-9307-147F0A468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8680" y="2898648"/>
            <a:ext cx="10506456" cy="18288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83982"/>
            <a:ext cx="1873457" cy="137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3A637-CD0C-1700-840C-DB8D8A36F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38" y="2984701"/>
            <a:ext cx="3264818" cy="11655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3.klon </a:t>
            </a:r>
            <a:r>
              <a:rPr lang="en-US" dirty="0" err="1">
                <a:solidFill>
                  <a:srgbClr val="FFFFFF"/>
                </a:solidFill>
              </a:rPr>
              <a:t>japoński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6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99CCCA-5992-C2FD-90E7-85676E9CC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5633966" cy="2101850"/>
          </a:xfrm>
        </p:spPr>
        <p:txBody>
          <a:bodyPr>
            <a:normAutofit/>
          </a:bodyPr>
          <a:lstStyle/>
          <a:p>
            <a:r>
              <a:rPr lang="en-US" sz="3200" dirty="0" err="1"/>
              <a:t>Występujące</a:t>
            </a:r>
            <a:r>
              <a:rPr lang="en-US" sz="3200" dirty="0"/>
              <a:t> </a:t>
            </a:r>
            <a:r>
              <a:rPr lang="en-US" sz="3200" dirty="0" err="1"/>
              <a:t>wieloletnie</a:t>
            </a:r>
            <a:r>
              <a:rPr lang="en-US" sz="3200" dirty="0"/>
              <a:t> </a:t>
            </a:r>
            <a:r>
              <a:rPr lang="en-US" sz="3200" dirty="0" err="1"/>
              <a:t>pomniki</a:t>
            </a:r>
            <a:r>
              <a:rPr lang="en-US" sz="3200" dirty="0"/>
              <a:t> w </a:t>
            </a:r>
            <a:r>
              <a:rPr lang="en-US" sz="3200" dirty="0" err="1"/>
              <a:t>ogrodzie</a:t>
            </a:r>
            <a:r>
              <a:rPr lang="en-US" sz="3200" dirty="0"/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02180" y="1457218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F98F49D-F71F-D35D-9046-39D080A53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40" r="2" b="30845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7736B8D-AA94-D814-7265-BA2C5E10E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63"/>
          <a:stretch/>
        </p:blipFill>
        <p:spPr>
          <a:xfrm rot="5400000">
            <a:off x="5962650" y="628650"/>
            <a:ext cx="6857999" cy="56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18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6C9F64E8-8F1D-4A06-B1A4-685E72C09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20801-22AE-39DE-E7E2-0418CB840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>
            <a:normAutofit/>
          </a:bodyPr>
          <a:lstStyle/>
          <a:p>
            <a:r>
              <a:rPr lang="en-US" sz="2800"/>
              <a:t>Zbiorniki wodne: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6674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FA967-D3A7-5D54-5C59-6B7B177E7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8296"/>
            <a:ext cx="3835339" cy="35021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W </a:t>
            </a:r>
            <a:r>
              <a:rPr lang="en-US" sz="2000" err="1"/>
              <a:t>ogrodach</a:t>
            </a:r>
            <a:r>
              <a:rPr lang="en-US" sz="2000" dirty="0"/>
              <a:t> </a:t>
            </a:r>
            <a:r>
              <a:rPr lang="en-US" sz="2000" err="1"/>
              <a:t>japońskich</a:t>
            </a:r>
            <a:r>
              <a:rPr lang="en-US" sz="2000" dirty="0"/>
              <a:t> </a:t>
            </a:r>
            <a:r>
              <a:rPr lang="en-US" sz="2000" err="1"/>
              <a:t>występują</a:t>
            </a:r>
            <a:r>
              <a:rPr lang="en-US" sz="2000" dirty="0"/>
              <a:t> </a:t>
            </a:r>
            <a:r>
              <a:rPr lang="en-US" sz="2000" err="1"/>
              <a:t>oczka</a:t>
            </a:r>
            <a:r>
              <a:rPr lang="en-US" sz="2000" dirty="0"/>
              <a:t> </a:t>
            </a:r>
            <a:r>
              <a:rPr lang="en-US" sz="2000" err="1"/>
              <a:t>wodne</a:t>
            </a:r>
            <a:r>
              <a:rPr lang="en-US" sz="2000" dirty="0"/>
              <a:t>/</a:t>
            </a:r>
            <a:r>
              <a:rPr lang="en-US" sz="2000" err="1"/>
              <a:t>stawy</a:t>
            </a:r>
            <a:r>
              <a:rPr lang="en-US" sz="2000" dirty="0"/>
              <a:t>, </a:t>
            </a:r>
            <a:r>
              <a:rPr lang="en-US" sz="2000" err="1"/>
              <a:t>małe</a:t>
            </a:r>
            <a:r>
              <a:rPr lang="en-US" sz="2000" dirty="0"/>
              <a:t> </a:t>
            </a:r>
            <a:r>
              <a:rPr lang="en-US" sz="2000" err="1"/>
              <a:t>wodospady</a:t>
            </a:r>
            <a:r>
              <a:rPr lang="en-US" sz="2000" dirty="0"/>
              <a:t>. W </a:t>
            </a:r>
            <a:r>
              <a:rPr lang="en-US" sz="2000" err="1"/>
              <a:t>oczkach</a:t>
            </a:r>
            <a:r>
              <a:rPr lang="en-US" sz="2000" dirty="0"/>
              <a:t> </a:t>
            </a:r>
            <a:r>
              <a:rPr lang="en-US" sz="2000" err="1"/>
              <a:t>wodnych</a:t>
            </a:r>
            <a:r>
              <a:rPr lang="en-US" sz="2000" dirty="0"/>
              <a:t>/</a:t>
            </a:r>
            <a:r>
              <a:rPr lang="en-US" sz="2000" err="1"/>
              <a:t>stawach</a:t>
            </a:r>
            <a:r>
              <a:rPr lang="en-US" sz="2000" dirty="0"/>
              <a:t> </a:t>
            </a:r>
            <a:r>
              <a:rPr lang="en-US" sz="2000" err="1"/>
              <a:t>najczęściej</a:t>
            </a:r>
            <a:r>
              <a:rPr lang="en-US" sz="2000" dirty="0"/>
              <a:t> </a:t>
            </a:r>
            <a:r>
              <a:rPr lang="en-US" sz="2000" err="1"/>
              <a:t>pływają</a:t>
            </a:r>
            <a:r>
              <a:rPr lang="en-US" sz="2000" dirty="0"/>
              <a:t> </a:t>
            </a:r>
            <a:r>
              <a:rPr lang="en-US" sz="2000" err="1"/>
              <a:t>karpie</a:t>
            </a:r>
            <a:r>
              <a:rPr lang="en-US" sz="2000" dirty="0"/>
              <a:t> koi.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18B2CDB-FBE9-7B72-E593-FA87B1749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222" b="-2"/>
          <a:stretch/>
        </p:blipFill>
        <p:spPr>
          <a:xfrm rot="5400000">
            <a:off x="5157317" y="647334"/>
            <a:ext cx="2679192" cy="265176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A047944-16F9-0D56-C73F-A060043DC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85" r="6" b="3279"/>
          <a:stretch/>
        </p:blipFill>
        <p:spPr>
          <a:xfrm>
            <a:off x="5171033" y="3450349"/>
            <a:ext cx="2651760" cy="267919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D46BD19-CB32-6CCF-07F5-505FF81145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11" r="34187" b="1"/>
          <a:stretch/>
        </p:blipFill>
        <p:spPr>
          <a:xfrm>
            <a:off x="8001000" y="633616"/>
            <a:ext cx="3781427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34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978A7-29E6-E9C7-1C24-493AB2B52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5200"/>
              <a:t>Altana do parzenia herbaty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D6B2795-78FC-4790-BC10-E64CE2483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2" b="8726"/>
          <a:stretch/>
        </p:blipFill>
        <p:spPr>
          <a:xfrm rot="5400000">
            <a:off x="-1176337" y="1176337"/>
            <a:ext cx="6858000" cy="4505325"/>
          </a:xfrm>
          <a:prstGeom prst="rect">
            <a:avLst/>
          </a:prstGeom>
        </p:spPr>
      </p:pic>
      <p:sp>
        <p:nvSpPr>
          <p:cNvPr id="11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D79B7-08AB-0226-BC3E-D9AED36C4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 err="1"/>
              <a:t>Tradycyjna</a:t>
            </a:r>
            <a:r>
              <a:rPr lang="en-US" sz="1800" dirty="0"/>
              <a:t> </a:t>
            </a:r>
            <a:r>
              <a:rPr lang="en-US" sz="1800" dirty="0" err="1"/>
              <a:t>ceremonia</a:t>
            </a:r>
            <a:r>
              <a:rPr lang="en-US" sz="1800" dirty="0"/>
              <a:t> </a:t>
            </a:r>
            <a:r>
              <a:rPr lang="en-US" sz="1800" dirty="0" err="1"/>
              <a:t>herbaciana</a:t>
            </a:r>
            <a:r>
              <a:rPr lang="en-US" sz="1800" dirty="0"/>
              <a:t> </a:t>
            </a:r>
            <a:r>
              <a:rPr lang="en-US" sz="1800" dirty="0" err="1"/>
              <a:t>odbywa</a:t>
            </a:r>
            <a:r>
              <a:rPr lang="en-US" sz="1800" dirty="0"/>
              <a:t> </a:t>
            </a:r>
            <a:r>
              <a:rPr lang="en-US" sz="1800" dirty="0" err="1"/>
              <a:t>się</a:t>
            </a:r>
            <a:r>
              <a:rPr lang="en-US" sz="1800" dirty="0"/>
              <a:t> w </a:t>
            </a:r>
            <a:r>
              <a:rPr lang="en-US" sz="1800" dirty="0" err="1"/>
              <a:t>specjalnym</a:t>
            </a:r>
            <a:r>
              <a:rPr lang="en-US" sz="1800" dirty="0"/>
              <a:t>, </a:t>
            </a:r>
            <a:r>
              <a:rPr lang="en-US" sz="1800" dirty="0" err="1"/>
              <a:t>niewielkim</a:t>
            </a:r>
            <a:r>
              <a:rPr lang="en-US" sz="1800" dirty="0"/>
              <a:t> </a:t>
            </a:r>
            <a:r>
              <a:rPr lang="en-US" sz="1800" dirty="0" err="1"/>
              <a:t>pawilonie</a:t>
            </a:r>
            <a:r>
              <a:rPr lang="en-US" sz="1800" dirty="0"/>
              <a:t> </a:t>
            </a:r>
            <a:r>
              <a:rPr lang="en-US" sz="1800" dirty="0" err="1"/>
              <a:t>usytuowanym</a:t>
            </a:r>
            <a:r>
              <a:rPr lang="en-US" sz="1800" dirty="0"/>
              <a:t> w </a:t>
            </a:r>
            <a:r>
              <a:rPr lang="en-US" sz="1800" dirty="0" err="1"/>
              <a:t>ogrodzie</a:t>
            </a:r>
            <a:r>
              <a:rPr lang="en-US" sz="1800" dirty="0"/>
              <a:t>,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terenie</a:t>
            </a:r>
            <a:r>
              <a:rPr lang="en-US" sz="1800" dirty="0"/>
              <a:t> </a:t>
            </a:r>
            <a:r>
              <a:rPr lang="en-US" sz="1800" dirty="0" err="1"/>
              <a:t>prywatnym</a:t>
            </a:r>
            <a:r>
              <a:rPr lang="en-US" sz="1800" dirty="0"/>
              <a:t>, </a:t>
            </a:r>
            <a:r>
              <a:rPr lang="en-US" sz="1800" dirty="0" err="1"/>
              <a:t>świątynnym</a:t>
            </a:r>
            <a:r>
              <a:rPr lang="en-US" sz="1800" dirty="0"/>
              <a:t> </a:t>
            </a:r>
            <a:r>
              <a:rPr lang="en-US" sz="1800" dirty="0" err="1"/>
              <a:t>lub</a:t>
            </a:r>
            <a:r>
              <a:rPr lang="en-US" sz="1800" dirty="0"/>
              <a:t> </a:t>
            </a:r>
            <a:r>
              <a:rPr lang="en-US" sz="1800" dirty="0" err="1"/>
              <a:t>parkowym</a:t>
            </a:r>
            <a:r>
              <a:rPr lang="en-US" sz="1800" dirty="0"/>
              <a:t>. </a:t>
            </a:r>
            <a:r>
              <a:rPr lang="en-US" sz="1800" dirty="0" err="1"/>
              <a:t>Wszystkie</a:t>
            </a:r>
            <a:r>
              <a:rPr lang="en-US" sz="1800" dirty="0"/>
              <a:t> </a:t>
            </a:r>
            <a:r>
              <a:rPr lang="en-US" sz="1800" dirty="0" err="1"/>
              <a:t>jej</a:t>
            </a:r>
            <a:r>
              <a:rPr lang="en-US" sz="1800" dirty="0"/>
              <a:t> </a:t>
            </a:r>
            <a:r>
              <a:rPr lang="en-US" sz="1800" dirty="0" err="1"/>
              <a:t>elementy</a:t>
            </a:r>
            <a:r>
              <a:rPr lang="en-US" sz="1800" dirty="0"/>
              <a:t> </a:t>
            </a:r>
            <a:r>
              <a:rPr lang="en-US" sz="1800" dirty="0" err="1"/>
              <a:t>tworzą</a:t>
            </a:r>
            <a:r>
              <a:rPr lang="en-US" sz="1800" dirty="0"/>
              <a:t> </a:t>
            </a:r>
            <a:r>
              <a:rPr lang="en-US" sz="1800" dirty="0" err="1"/>
              <a:t>atmosferę</a:t>
            </a:r>
            <a:r>
              <a:rPr lang="en-US" sz="1800" dirty="0"/>
              <a:t> </a:t>
            </a:r>
            <a:r>
              <a:rPr lang="en-US" sz="1800" dirty="0" err="1"/>
              <a:t>spokoju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symbolizują</a:t>
            </a:r>
            <a:r>
              <a:rPr lang="en-US" sz="1800" dirty="0"/>
              <a:t> </a:t>
            </a:r>
            <a:r>
              <a:rPr lang="en-US" sz="1800" dirty="0" err="1"/>
              <a:t>oderwanie</a:t>
            </a:r>
            <a:r>
              <a:rPr lang="en-US" sz="1800" dirty="0"/>
              <a:t> od </a:t>
            </a:r>
            <a:r>
              <a:rPr lang="en-US" sz="1800" dirty="0" err="1"/>
              <a:t>świata</a:t>
            </a:r>
            <a:r>
              <a:rPr lang="en-US" sz="1800" dirty="0"/>
              <a:t> </a:t>
            </a:r>
            <a:r>
              <a:rPr lang="en-US" sz="1800" dirty="0" err="1"/>
              <a:t>zewnętrznego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codziennych</a:t>
            </a:r>
            <a:r>
              <a:rPr lang="en-US" sz="1800" dirty="0"/>
              <a:t> </a:t>
            </a:r>
            <a:r>
              <a:rPr lang="en-US" sz="1800" dirty="0" err="1"/>
              <a:t>spraw</a:t>
            </a:r>
            <a:r>
              <a:rPr lang="en-US" sz="1800" dirty="0"/>
              <a:t>. </a:t>
            </a:r>
            <a:r>
              <a:rPr lang="en-US" sz="1800" dirty="0" err="1"/>
              <a:t>Ceremonia</a:t>
            </a:r>
            <a:r>
              <a:rPr lang="en-US" sz="1800" dirty="0"/>
              <a:t> </a:t>
            </a:r>
            <a:r>
              <a:rPr lang="en-US" sz="1800" dirty="0" err="1"/>
              <a:t>przebiega</a:t>
            </a:r>
            <a:r>
              <a:rPr lang="en-US" sz="1800" dirty="0"/>
              <a:t> w </a:t>
            </a:r>
            <a:r>
              <a:rPr lang="en-US" sz="1800" dirty="0" err="1"/>
              <a:t>nastroju</a:t>
            </a:r>
            <a:r>
              <a:rPr lang="en-US" sz="1800" dirty="0"/>
              <a:t> </a:t>
            </a:r>
            <a:r>
              <a:rPr lang="en-US" sz="1800" dirty="0" err="1"/>
              <a:t>godności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skupienia</a:t>
            </a:r>
            <a:r>
              <a:rPr lang="en-US" sz="1800" dirty="0"/>
              <a:t>, </a:t>
            </a:r>
            <a:r>
              <a:rPr lang="en-US" sz="1800" dirty="0" err="1"/>
              <a:t>według</a:t>
            </a:r>
            <a:r>
              <a:rPr lang="en-US" sz="1800" dirty="0"/>
              <a:t> </a:t>
            </a:r>
            <a:r>
              <a:rPr lang="en-US" sz="1800" dirty="0" err="1"/>
              <a:t>ściśle</a:t>
            </a:r>
            <a:r>
              <a:rPr lang="en-US" sz="1800" dirty="0"/>
              <a:t> </a:t>
            </a:r>
            <a:r>
              <a:rPr lang="en-US" sz="1800" dirty="0" err="1"/>
              <a:t>przyjętych</a:t>
            </a:r>
            <a:r>
              <a:rPr lang="en-US" sz="1800" dirty="0"/>
              <a:t> </a:t>
            </a:r>
            <a:r>
              <a:rPr lang="en-US" sz="1800" dirty="0" err="1"/>
              <a:t>zasad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472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6C25037-2BFF-AD57-6ABD-77528D032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8A261-10CC-D0B0-0EDC-77A55F1B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dirty="0" err="1">
                <a:solidFill>
                  <a:schemeClr val="bg1"/>
                </a:solidFill>
              </a:rPr>
              <a:t>Ogród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japoński</a:t>
            </a:r>
            <a:r>
              <a:rPr lang="en-US" sz="6000" dirty="0">
                <a:solidFill>
                  <a:schemeClr val="bg1"/>
                </a:solidFill>
              </a:rPr>
              <a:t> w </a:t>
            </a:r>
            <a:r>
              <a:rPr lang="en-US" sz="6000" dirty="0" err="1">
                <a:solidFill>
                  <a:schemeClr val="bg1"/>
                </a:solidFill>
              </a:rPr>
              <a:t>Polsce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3AED1-A0BB-84D2-A960-C0CB122E3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4551036"/>
            <a:ext cx="5449479" cy="16634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 </a:t>
            </a:r>
            <a:r>
              <a:rPr lang="en-US" dirty="0" err="1">
                <a:solidFill>
                  <a:schemeClr val="bg1"/>
                </a:solidFill>
              </a:rPr>
              <a:t>Polsce</a:t>
            </a:r>
            <a:r>
              <a:rPr lang="en-US" dirty="0">
                <a:solidFill>
                  <a:schemeClr val="bg1"/>
                </a:solidFill>
              </a:rPr>
              <a:t> jest </a:t>
            </a:r>
            <a:r>
              <a:rPr lang="en-US" dirty="0" err="1">
                <a:solidFill>
                  <a:schemeClr val="bg1"/>
                </a:solidFill>
              </a:rPr>
              <a:t>jeden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ogród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japoński</a:t>
            </a:r>
            <a:r>
              <a:rPr lang="en-US" dirty="0">
                <a:solidFill>
                  <a:schemeClr val="bg1"/>
                </a:solidFill>
              </a:rPr>
              <a:t> I </a:t>
            </a:r>
            <a:r>
              <a:rPr lang="en-US" dirty="0" err="1">
                <a:solidFill>
                  <a:schemeClr val="bg1"/>
                </a:solidFill>
              </a:rPr>
              <a:t>znajduje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się</a:t>
            </a:r>
            <a:r>
              <a:rPr lang="en-US" dirty="0">
                <a:solidFill>
                  <a:schemeClr val="bg1"/>
                </a:solidFill>
              </a:rPr>
              <a:t> on we </a:t>
            </a:r>
            <a:r>
              <a:rPr lang="en-US" dirty="0" err="1">
                <a:solidFill>
                  <a:schemeClr val="bg1"/>
                </a:solidFill>
              </a:rPr>
              <a:t>wrocławiu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8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2E1B30"/>
      </a:dk2>
      <a:lt2>
        <a:srgbClr val="F1F0F3"/>
      </a:lt2>
      <a:accent1>
        <a:srgbClr val="8AAD3B"/>
      </a:accent1>
      <a:accent2>
        <a:srgbClr val="B1A331"/>
      </a:accent2>
      <a:accent3>
        <a:srgbClr val="CB8545"/>
      </a:accent3>
      <a:accent4>
        <a:srgbClr val="B93B33"/>
      </a:accent4>
      <a:accent5>
        <a:srgbClr val="CB4575"/>
      </a:accent5>
      <a:accent6>
        <a:srgbClr val="B9339B"/>
      </a:accent6>
      <a:hlink>
        <a:srgbClr val="BF4159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</Words>
  <Application>Microsoft Office PowerPoint</Application>
  <PresentationFormat>Panoramiczny</PresentationFormat>
  <Paragraphs>13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Avenir Next LT Pro</vt:lpstr>
      <vt:lpstr>Calibri</vt:lpstr>
      <vt:lpstr>AccentBoxVTI</vt:lpstr>
      <vt:lpstr>Rośliny ozdobne- ogród japoński  </vt:lpstr>
      <vt:lpstr>Rośliny:</vt:lpstr>
      <vt:lpstr>Prezentacja programu PowerPoint</vt:lpstr>
      <vt:lpstr>Prezentacja programu PowerPoint</vt:lpstr>
      <vt:lpstr>Występujące wieloletnie pomniki w ogrodzie:</vt:lpstr>
      <vt:lpstr>Zbiorniki wodne:</vt:lpstr>
      <vt:lpstr>Altana do parzenia herbaty</vt:lpstr>
      <vt:lpstr>Ogród japoński w Polsce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Urszula Poniatowska</cp:lastModifiedBy>
  <cp:revision>170</cp:revision>
  <dcterms:created xsi:type="dcterms:W3CDTF">2023-06-06T18:34:54Z</dcterms:created>
  <dcterms:modified xsi:type="dcterms:W3CDTF">2023-06-11T06:53:10Z</dcterms:modified>
</cp:coreProperties>
</file>