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5" r:id="rId10"/>
    <p:sldId id="266" r:id="rId11"/>
    <p:sldId id="268" r:id="rId12"/>
    <p:sldId id="269" r:id="rId13"/>
    <p:sldId id="270" r:id="rId14"/>
    <p:sldId id="271" r:id="rId15"/>
    <p:sldId id="272" r:id="rId16"/>
    <p:sldId id="273" r:id="rId17"/>
    <p:sldId id="274" r:id="rId18"/>
    <p:sldId id="267" r:id="rId19"/>
    <p:sldId id="275" r:id="rId20"/>
    <p:sldId id="276" r:id="rId21"/>
    <p:sldId id="277" r:id="rId22"/>
  </p:sldIdLst>
  <p:sldSz cx="12192000" cy="6858000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226E2"/>
    <a:srgbClr val="E62276"/>
    <a:srgbClr val="CC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3" d="100"/>
          <a:sy n="83" d="100"/>
        </p:scale>
        <p:origin x="658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B772B50-6BD3-4286-8E1D-68E4F8DB48A9}" type="doc">
      <dgm:prSet loTypeId="urn:microsoft.com/office/officeart/2008/layout/LinedList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7F40EDDC-8066-4267-9451-56B8EA921922}">
      <dgm:prSet/>
      <dgm:spPr/>
      <dgm:t>
        <a:bodyPr/>
        <a:lstStyle/>
        <a:p>
          <a:pPr algn="ctr"/>
          <a:r>
            <a:rPr lang="pl-PL" dirty="0">
              <a:latin typeface="Book Antiqua" panose="02040602050305030304" pitchFamily="18" charset="0"/>
            </a:rPr>
            <a:t>KURS JĘZYKOWY </a:t>
          </a:r>
          <a:endParaRPr lang="en-US" dirty="0">
            <a:latin typeface="Book Antiqua" panose="02040602050305030304" pitchFamily="18" charset="0"/>
          </a:endParaRPr>
        </a:p>
      </dgm:t>
    </dgm:pt>
    <dgm:pt modelId="{6A54BE5C-A97E-4111-978A-E9D8CF143F54}" type="parTrans" cxnId="{6FF39B17-2FB5-4926-BF7A-D16AA47C992F}">
      <dgm:prSet/>
      <dgm:spPr/>
      <dgm:t>
        <a:bodyPr/>
        <a:lstStyle/>
        <a:p>
          <a:endParaRPr lang="en-US"/>
        </a:p>
      </dgm:t>
    </dgm:pt>
    <dgm:pt modelId="{56565768-C486-4AE8-9BB5-3F9706536625}" type="sibTrans" cxnId="{6FF39B17-2FB5-4926-BF7A-D16AA47C992F}">
      <dgm:prSet/>
      <dgm:spPr/>
      <dgm:t>
        <a:bodyPr/>
        <a:lstStyle/>
        <a:p>
          <a:endParaRPr lang="en-US"/>
        </a:p>
      </dgm:t>
    </dgm:pt>
    <dgm:pt modelId="{D891C286-60A2-43F4-B4BA-528432735997}">
      <dgm:prSet/>
      <dgm:spPr/>
      <dgm:t>
        <a:bodyPr/>
        <a:lstStyle/>
        <a:p>
          <a:pPr algn="ctr"/>
          <a:r>
            <a:rPr lang="pl-PL" b="1" i="1" dirty="0">
              <a:solidFill>
                <a:schemeClr val="accent1">
                  <a:lumMod val="75000"/>
                </a:schemeClr>
              </a:solidFill>
              <a:latin typeface="Bookman Old Style" panose="02050604050505020204" pitchFamily="18" charset="0"/>
            </a:rPr>
            <a:t>ENGLISH</a:t>
          </a:r>
        </a:p>
        <a:p>
          <a:pPr algn="ctr"/>
          <a:r>
            <a:rPr lang="pl-PL" b="1" i="1" dirty="0">
              <a:solidFill>
                <a:schemeClr val="accent1">
                  <a:lumMod val="75000"/>
                </a:schemeClr>
              </a:solidFill>
              <a:latin typeface="Bookman Old Style" panose="02050604050505020204" pitchFamily="18" charset="0"/>
            </a:rPr>
            <a:t> FOR YOU</a:t>
          </a:r>
          <a:endParaRPr lang="en-US" b="1" i="1" dirty="0">
            <a:solidFill>
              <a:schemeClr val="accent1">
                <a:lumMod val="75000"/>
              </a:schemeClr>
            </a:solidFill>
            <a:latin typeface="Bookman Old Style" panose="02050604050505020204" pitchFamily="18" charset="0"/>
          </a:endParaRPr>
        </a:p>
      </dgm:t>
    </dgm:pt>
    <dgm:pt modelId="{86C35DC4-22AA-47BF-8D92-CD741151986A}" type="parTrans" cxnId="{D5B6F8CE-CFFF-4C30-B64F-97524F40252A}">
      <dgm:prSet/>
      <dgm:spPr/>
      <dgm:t>
        <a:bodyPr/>
        <a:lstStyle/>
        <a:p>
          <a:endParaRPr lang="en-US"/>
        </a:p>
      </dgm:t>
    </dgm:pt>
    <dgm:pt modelId="{CD645D90-35DF-4E76-B780-B0F2D77FD046}" type="sibTrans" cxnId="{D5B6F8CE-CFFF-4C30-B64F-97524F40252A}">
      <dgm:prSet/>
      <dgm:spPr/>
      <dgm:t>
        <a:bodyPr/>
        <a:lstStyle/>
        <a:p>
          <a:endParaRPr lang="en-US"/>
        </a:p>
      </dgm:t>
    </dgm:pt>
    <dgm:pt modelId="{CC3F6D96-9581-41BF-ABC2-5500203644E2}" type="pres">
      <dgm:prSet presAssocID="{3B772B50-6BD3-4286-8E1D-68E4F8DB48A9}" presName="vert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pl-PL"/>
        </a:p>
      </dgm:t>
    </dgm:pt>
    <dgm:pt modelId="{472E5C47-640E-4FB0-8AA8-DF405825DE5F}" type="pres">
      <dgm:prSet presAssocID="{7F40EDDC-8066-4267-9451-56B8EA921922}" presName="thickLine" presStyleLbl="alignNode1" presStyleIdx="0" presStyleCnt="2"/>
      <dgm:spPr/>
    </dgm:pt>
    <dgm:pt modelId="{A3A46F05-B084-4404-91CE-5E0DA2754E75}" type="pres">
      <dgm:prSet presAssocID="{7F40EDDC-8066-4267-9451-56B8EA921922}" presName="horz1" presStyleCnt="0"/>
      <dgm:spPr/>
    </dgm:pt>
    <dgm:pt modelId="{2F97CF95-7458-4887-8F1F-6DBDB62BAF59}" type="pres">
      <dgm:prSet presAssocID="{7F40EDDC-8066-4267-9451-56B8EA921922}" presName="tx1" presStyleLbl="revTx" presStyleIdx="0" presStyleCnt="2"/>
      <dgm:spPr/>
      <dgm:t>
        <a:bodyPr/>
        <a:lstStyle/>
        <a:p>
          <a:endParaRPr lang="pl-PL"/>
        </a:p>
      </dgm:t>
    </dgm:pt>
    <dgm:pt modelId="{499DC8C4-0BC0-426C-B551-D91B7D8930FB}" type="pres">
      <dgm:prSet presAssocID="{7F40EDDC-8066-4267-9451-56B8EA921922}" presName="vert1" presStyleCnt="0"/>
      <dgm:spPr/>
    </dgm:pt>
    <dgm:pt modelId="{6A014332-7360-47EC-802E-BC8BE5EC3847}" type="pres">
      <dgm:prSet presAssocID="{D891C286-60A2-43F4-B4BA-528432735997}" presName="thickLine" presStyleLbl="alignNode1" presStyleIdx="1" presStyleCnt="2"/>
      <dgm:spPr/>
    </dgm:pt>
    <dgm:pt modelId="{A1E0DC9B-A953-4C4B-995E-81CCA522C84B}" type="pres">
      <dgm:prSet presAssocID="{D891C286-60A2-43F4-B4BA-528432735997}" presName="horz1" presStyleCnt="0"/>
      <dgm:spPr/>
    </dgm:pt>
    <dgm:pt modelId="{B393A0FA-0A88-43D7-A969-F1D64B7EDA0B}" type="pres">
      <dgm:prSet presAssocID="{D891C286-60A2-43F4-B4BA-528432735997}" presName="tx1" presStyleLbl="revTx" presStyleIdx="1" presStyleCnt="2"/>
      <dgm:spPr/>
      <dgm:t>
        <a:bodyPr/>
        <a:lstStyle/>
        <a:p>
          <a:endParaRPr lang="pl-PL"/>
        </a:p>
      </dgm:t>
    </dgm:pt>
    <dgm:pt modelId="{722805FB-8825-48F8-9130-9BB62B1BB217}" type="pres">
      <dgm:prSet presAssocID="{D891C286-60A2-43F4-B4BA-528432735997}" presName="vert1" presStyleCnt="0"/>
      <dgm:spPr/>
    </dgm:pt>
  </dgm:ptLst>
  <dgm:cxnLst>
    <dgm:cxn modelId="{6FF39B17-2FB5-4926-BF7A-D16AA47C992F}" srcId="{3B772B50-6BD3-4286-8E1D-68E4F8DB48A9}" destId="{7F40EDDC-8066-4267-9451-56B8EA921922}" srcOrd="0" destOrd="0" parTransId="{6A54BE5C-A97E-4111-978A-E9D8CF143F54}" sibTransId="{56565768-C486-4AE8-9BB5-3F9706536625}"/>
    <dgm:cxn modelId="{D5B6F8CE-CFFF-4C30-B64F-97524F40252A}" srcId="{3B772B50-6BD3-4286-8E1D-68E4F8DB48A9}" destId="{D891C286-60A2-43F4-B4BA-528432735997}" srcOrd="1" destOrd="0" parTransId="{86C35DC4-22AA-47BF-8D92-CD741151986A}" sibTransId="{CD645D90-35DF-4E76-B780-B0F2D77FD046}"/>
    <dgm:cxn modelId="{A56D5E51-2DE7-4103-B849-E1B01D82EEF0}" type="presOf" srcId="{3B772B50-6BD3-4286-8E1D-68E4F8DB48A9}" destId="{CC3F6D96-9581-41BF-ABC2-5500203644E2}" srcOrd="0" destOrd="0" presId="urn:microsoft.com/office/officeart/2008/layout/LinedList"/>
    <dgm:cxn modelId="{AE06DB55-0EF5-491B-9CF0-2565E85C61B0}" type="presOf" srcId="{D891C286-60A2-43F4-B4BA-528432735997}" destId="{B393A0FA-0A88-43D7-A969-F1D64B7EDA0B}" srcOrd="0" destOrd="0" presId="urn:microsoft.com/office/officeart/2008/layout/LinedList"/>
    <dgm:cxn modelId="{B584DE1D-4B2B-4D01-A2F7-E999FADA66E8}" type="presOf" srcId="{7F40EDDC-8066-4267-9451-56B8EA921922}" destId="{2F97CF95-7458-4887-8F1F-6DBDB62BAF59}" srcOrd="0" destOrd="0" presId="urn:microsoft.com/office/officeart/2008/layout/LinedList"/>
    <dgm:cxn modelId="{2F733C25-C69B-4AF3-8AB2-05AC2B4A3DFD}" type="presParOf" srcId="{CC3F6D96-9581-41BF-ABC2-5500203644E2}" destId="{472E5C47-640E-4FB0-8AA8-DF405825DE5F}" srcOrd="0" destOrd="0" presId="urn:microsoft.com/office/officeart/2008/layout/LinedList"/>
    <dgm:cxn modelId="{FFC46045-4AE9-4D79-BDFE-58F27D713359}" type="presParOf" srcId="{CC3F6D96-9581-41BF-ABC2-5500203644E2}" destId="{A3A46F05-B084-4404-91CE-5E0DA2754E75}" srcOrd="1" destOrd="0" presId="urn:microsoft.com/office/officeart/2008/layout/LinedList"/>
    <dgm:cxn modelId="{00C73ABD-DA8E-4E96-B805-AB709E14A61C}" type="presParOf" srcId="{A3A46F05-B084-4404-91CE-5E0DA2754E75}" destId="{2F97CF95-7458-4887-8F1F-6DBDB62BAF59}" srcOrd="0" destOrd="0" presId="urn:microsoft.com/office/officeart/2008/layout/LinedList"/>
    <dgm:cxn modelId="{00770D94-3E10-4E1D-AB51-2213632BD179}" type="presParOf" srcId="{A3A46F05-B084-4404-91CE-5E0DA2754E75}" destId="{499DC8C4-0BC0-426C-B551-D91B7D8930FB}" srcOrd="1" destOrd="0" presId="urn:microsoft.com/office/officeart/2008/layout/LinedList"/>
    <dgm:cxn modelId="{0DC607E2-9BE3-4E08-A6F5-8EF97C04EBA2}" type="presParOf" srcId="{CC3F6D96-9581-41BF-ABC2-5500203644E2}" destId="{6A014332-7360-47EC-802E-BC8BE5EC3847}" srcOrd="2" destOrd="0" presId="urn:microsoft.com/office/officeart/2008/layout/LinedList"/>
    <dgm:cxn modelId="{A9FEA8CB-B3BB-4CCE-9B71-F8EF81DC767E}" type="presParOf" srcId="{CC3F6D96-9581-41BF-ABC2-5500203644E2}" destId="{A1E0DC9B-A953-4C4B-995E-81CCA522C84B}" srcOrd="3" destOrd="0" presId="urn:microsoft.com/office/officeart/2008/layout/LinedList"/>
    <dgm:cxn modelId="{69E2EE47-6708-4D93-8122-BC35F18934A2}" type="presParOf" srcId="{A1E0DC9B-A953-4C4B-995E-81CCA522C84B}" destId="{B393A0FA-0A88-43D7-A969-F1D64B7EDA0B}" srcOrd="0" destOrd="0" presId="urn:microsoft.com/office/officeart/2008/layout/LinedList"/>
    <dgm:cxn modelId="{61F557EA-C0A0-4EFB-A227-0934B014EA9E}" type="presParOf" srcId="{A1E0DC9B-A953-4C4B-995E-81CCA522C84B}" destId="{722805FB-8825-48F8-9130-9BB62B1BB217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72E5C47-640E-4FB0-8AA8-DF405825DE5F}">
      <dsp:nvSpPr>
        <dsp:cNvPr id="0" name=""/>
        <dsp:cNvSpPr/>
      </dsp:nvSpPr>
      <dsp:spPr>
        <a:xfrm>
          <a:off x="0" y="0"/>
          <a:ext cx="6492875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F97CF95-7458-4887-8F1F-6DBDB62BAF59}">
      <dsp:nvSpPr>
        <dsp:cNvPr id="0" name=""/>
        <dsp:cNvSpPr/>
      </dsp:nvSpPr>
      <dsp:spPr>
        <a:xfrm>
          <a:off x="0" y="0"/>
          <a:ext cx="6492875" cy="25527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3840" tIns="243840" rIns="243840" bIns="243840" numCol="1" spcCol="1270" anchor="t" anchorCtr="0">
          <a:noAutofit/>
        </a:bodyPr>
        <a:lstStyle/>
        <a:p>
          <a:pPr lvl="0" algn="ctr" defTabSz="2844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6400" kern="1200" dirty="0">
              <a:latin typeface="Book Antiqua" panose="02040602050305030304" pitchFamily="18" charset="0"/>
            </a:rPr>
            <a:t>KURS JĘZYKOWY </a:t>
          </a:r>
          <a:endParaRPr lang="en-US" sz="6400" kern="1200" dirty="0">
            <a:latin typeface="Book Antiqua" panose="02040602050305030304" pitchFamily="18" charset="0"/>
          </a:endParaRPr>
        </a:p>
      </dsp:txBody>
      <dsp:txXfrm>
        <a:off x="0" y="0"/>
        <a:ext cx="6492875" cy="2552700"/>
      </dsp:txXfrm>
    </dsp:sp>
    <dsp:sp modelId="{6A014332-7360-47EC-802E-BC8BE5EC3847}">
      <dsp:nvSpPr>
        <dsp:cNvPr id="0" name=""/>
        <dsp:cNvSpPr/>
      </dsp:nvSpPr>
      <dsp:spPr>
        <a:xfrm>
          <a:off x="0" y="2552700"/>
          <a:ext cx="6492875" cy="0"/>
        </a:xfrm>
        <a:prstGeom prst="lin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393A0FA-0A88-43D7-A969-F1D64B7EDA0B}">
      <dsp:nvSpPr>
        <dsp:cNvPr id="0" name=""/>
        <dsp:cNvSpPr/>
      </dsp:nvSpPr>
      <dsp:spPr>
        <a:xfrm>
          <a:off x="0" y="2552700"/>
          <a:ext cx="6492875" cy="25527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3840" tIns="243840" rIns="243840" bIns="243840" numCol="1" spcCol="1270" anchor="t" anchorCtr="0">
          <a:noAutofit/>
        </a:bodyPr>
        <a:lstStyle/>
        <a:p>
          <a:pPr lvl="0" algn="ctr" defTabSz="2844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6400" b="1" i="1" kern="1200" dirty="0">
              <a:solidFill>
                <a:schemeClr val="accent1">
                  <a:lumMod val="75000"/>
                </a:schemeClr>
              </a:solidFill>
              <a:latin typeface="Bookman Old Style" panose="02050604050505020204" pitchFamily="18" charset="0"/>
            </a:rPr>
            <a:t>ENGLISH</a:t>
          </a:r>
        </a:p>
        <a:p>
          <a:pPr lvl="0" algn="ctr" defTabSz="2844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6400" b="1" i="1" kern="1200" dirty="0">
              <a:solidFill>
                <a:schemeClr val="accent1">
                  <a:lumMod val="75000"/>
                </a:schemeClr>
              </a:solidFill>
              <a:latin typeface="Bookman Old Style" panose="02050604050505020204" pitchFamily="18" charset="0"/>
            </a:rPr>
            <a:t> FOR YOU</a:t>
          </a:r>
          <a:endParaRPr lang="en-US" sz="6400" b="1" i="1" kern="1200" dirty="0">
            <a:solidFill>
              <a:schemeClr val="accent1">
                <a:lumMod val="75000"/>
              </a:schemeClr>
            </a:solidFill>
            <a:latin typeface="Bookman Old Style" panose="02050604050505020204" pitchFamily="18" charset="0"/>
          </a:endParaRPr>
        </a:p>
      </dsp:txBody>
      <dsp:txXfrm>
        <a:off x="0" y="2552700"/>
        <a:ext cx="6492875" cy="255270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9F2273E-D2B5-45D9-A534-79151DD63D5D}" type="datetimeFigureOut">
              <a:rPr lang="pl-PL" smtClean="0"/>
              <a:t>18.09.2019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CDB51F9-C907-4078-9E79-00B66B613D1C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1611145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CDB51F9-C907-4078-9E79-00B66B613D1C}" type="slidenum">
              <a:rPr lang="pl-PL" smtClean="0"/>
              <a:t>20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3211486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769F673E-7846-48F5-B4E6-1E67D695DDA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0FC98E83-79E6-487D-BAA7-5CAA72BC7AA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/>
              <a:t>Kliknij, aby edytować styl wzorca podtytułu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B2E04B19-580C-4FDD-97DB-8DB7ED39E5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BDC7E5-12F8-4C3A-8376-E78B99BA57C4}" type="datetimeFigureOut">
              <a:rPr lang="pl-PL" smtClean="0"/>
              <a:t>18.09.2019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A69360B1-178B-41F4-B745-9F469420FE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5C4912EC-6C8B-482E-BAF4-01C4768542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367CBD-2B86-49C5-B633-F0E66ACB977B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923037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2017FC8F-7719-401B-B83F-10B8E2FAEC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>
            <a:extLst>
              <a:ext uri="{FF2B5EF4-FFF2-40B4-BE49-F238E27FC236}">
                <a16:creationId xmlns:a16="http://schemas.microsoft.com/office/drawing/2014/main" id="{FD8B2966-1294-4956-A177-B3CF5A79067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9563AD91-F665-4ACD-82CC-9F34E4CC96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BDC7E5-12F8-4C3A-8376-E78B99BA57C4}" type="datetimeFigureOut">
              <a:rPr lang="pl-PL" smtClean="0"/>
              <a:t>18.09.2019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2701B5D9-CF73-4E7D-98F8-7D2C50AC52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99CB1211-0AAD-406E-A48D-240D3381ED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367CBD-2B86-49C5-B633-F0E66ACB977B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5866785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>
            <a:extLst>
              <a:ext uri="{FF2B5EF4-FFF2-40B4-BE49-F238E27FC236}">
                <a16:creationId xmlns:a16="http://schemas.microsoft.com/office/drawing/2014/main" id="{AB5E912F-4B09-4351-9390-6145888F98D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>
            <a:extLst>
              <a:ext uri="{FF2B5EF4-FFF2-40B4-BE49-F238E27FC236}">
                <a16:creationId xmlns:a16="http://schemas.microsoft.com/office/drawing/2014/main" id="{F1D1603D-57CC-451D-AB9F-6A9D8FE207C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E671E00A-5255-4F2A-BBBB-8D40416C95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BDC7E5-12F8-4C3A-8376-E78B99BA57C4}" type="datetimeFigureOut">
              <a:rPr lang="pl-PL" smtClean="0"/>
              <a:t>18.09.2019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50B87971-79C7-4478-9E59-09DE14B6BD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3BD08D42-30F2-4228-B1C2-C3D1D2ADB5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367CBD-2B86-49C5-B633-F0E66ACB977B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5176176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5BA008C0-E1C1-4C82-AA50-5A50B2C126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92794A9E-B5A3-42A0-871F-36FFD44A83B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494BDD87-AB97-4BA6-AB32-B7844A0E3B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BDC7E5-12F8-4C3A-8376-E78B99BA57C4}" type="datetimeFigureOut">
              <a:rPr lang="pl-PL" smtClean="0"/>
              <a:t>18.09.2019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D139E202-23BD-448E-A07C-D38DA9E043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B1790776-8225-4FCA-9CED-325441A556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367CBD-2B86-49C5-B633-F0E66ACB977B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0533794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96ECD9C3-CE89-4EC8-99D2-96E10A592B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9608DBE5-22C1-4E56-9932-9A919BD7E5A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F4F1C6EB-DB68-41C5-8625-D7330B0F13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BDC7E5-12F8-4C3A-8376-E78B99BA57C4}" type="datetimeFigureOut">
              <a:rPr lang="pl-PL" smtClean="0"/>
              <a:t>18.09.2019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58C6157D-1B75-4807-A9E6-56CFEC9F6A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6C4A080F-0DFC-4804-B070-1447B1D1A9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367CBD-2B86-49C5-B633-F0E66ACB977B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6683898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85570C54-72EC-4769-8BFE-75AC799481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49E5F861-DFC3-4AED-BE1C-B07557F3E61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83B90BBC-6F38-4CAD-8874-4B24D20D1D4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3E3552F9-9779-4FD9-813A-05052A4C67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BDC7E5-12F8-4C3A-8376-E78B99BA57C4}" type="datetimeFigureOut">
              <a:rPr lang="pl-PL" smtClean="0"/>
              <a:t>18.09.2019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090F75EB-16B7-416A-B848-715DF1046F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154B42BE-458B-466F-9877-432C11A3A6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367CBD-2B86-49C5-B633-F0E66ACB977B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2657653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464E9F72-0DAD-4C8F-B1B8-F3F46D238B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E009272E-2BED-4B18-93EC-4D6D086EA4A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64FA9936-103F-44D5-ACB9-F61B6DF1526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tekstu 4">
            <a:extLst>
              <a:ext uri="{FF2B5EF4-FFF2-40B4-BE49-F238E27FC236}">
                <a16:creationId xmlns:a16="http://schemas.microsoft.com/office/drawing/2014/main" id="{19642124-E18B-460B-8702-FF63A1C6640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Symbol zastępczy zawartości 5">
            <a:extLst>
              <a:ext uri="{FF2B5EF4-FFF2-40B4-BE49-F238E27FC236}">
                <a16:creationId xmlns:a16="http://schemas.microsoft.com/office/drawing/2014/main" id="{6742BEF2-7605-4031-A2EE-9CC50CF4898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7" name="Symbol zastępczy daty 6">
            <a:extLst>
              <a:ext uri="{FF2B5EF4-FFF2-40B4-BE49-F238E27FC236}">
                <a16:creationId xmlns:a16="http://schemas.microsoft.com/office/drawing/2014/main" id="{50D37BE3-9E4B-457B-A4AF-2342B03AC3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BDC7E5-12F8-4C3A-8376-E78B99BA57C4}" type="datetimeFigureOut">
              <a:rPr lang="pl-PL" smtClean="0"/>
              <a:t>18.09.2019</a:t>
            </a:fld>
            <a:endParaRPr lang="pl-PL"/>
          </a:p>
        </p:txBody>
      </p:sp>
      <p:sp>
        <p:nvSpPr>
          <p:cNvPr id="8" name="Symbol zastępczy stopki 7">
            <a:extLst>
              <a:ext uri="{FF2B5EF4-FFF2-40B4-BE49-F238E27FC236}">
                <a16:creationId xmlns:a16="http://schemas.microsoft.com/office/drawing/2014/main" id="{0F8A36AD-5B63-4FCA-972A-2A8AA1A3F3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>
            <a:extLst>
              <a:ext uri="{FF2B5EF4-FFF2-40B4-BE49-F238E27FC236}">
                <a16:creationId xmlns:a16="http://schemas.microsoft.com/office/drawing/2014/main" id="{2708CFA9-6139-446A-A497-903ECA3F77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367CBD-2B86-49C5-B633-F0E66ACB977B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2488528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3153F591-0B16-4413-9536-9643B9AB52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daty 2">
            <a:extLst>
              <a:ext uri="{FF2B5EF4-FFF2-40B4-BE49-F238E27FC236}">
                <a16:creationId xmlns:a16="http://schemas.microsoft.com/office/drawing/2014/main" id="{5987F20B-A82B-4916-9141-E7CB9754AD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BDC7E5-12F8-4C3A-8376-E78B99BA57C4}" type="datetimeFigureOut">
              <a:rPr lang="pl-PL" smtClean="0"/>
              <a:t>18.09.2019</a:t>
            </a:fld>
            <a:endParaRPr lang="pl-PL"/>
          </a:p>
        </p:txBody>
      </p:sp>
      <p:sp>
        <p:nvSpPr>
          <p:cNvPr id="4" name="Symbol zastępczy stopki 3">
            <a:extLst>
              <a:ext uri="{FF2B5EF4-FFF2-40B4-BE49-F238E27FC236}">
                <a16:creationId xmlns:a16="http://schemas.microsoft.com/office/drawing/2014/main" id="{C8EDD6A8-E78A-41A4-9213-F20F2340AB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129E6F61-D4F1-4BA9-9B23-360F911872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367CBD-2B86-49C5-B633-F0E66ACB977B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989967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>
            <a:extLst>
              <a:ext uri="{FF2B5EF4-FFF2-40B4-BE49-F238E27FC236}">
                <a16:creationId xmlns:a16="http://schemas.microsoft.com/office/drawing/2014/main" id="{B2902C97-A6C4-41DB-A34B-384A40097B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BDC7E5-12F8-4C3A-8376-E78B99BA57C4}" type="datetimeFigureOut">
              <a:rPr lang="pl-PL" smtClean="0"/>
              <a:t>18.09.2019</a:t>
            </a:fld>
            <a:endParaRPr lang="pl-PL"/>
          </a:p>
        </p:txBody>
      </p:sp>
      <p:sp>
        <p:nvSpPr>
          <p:cNvPr id="3" name="Symbol zastępczy stopki 2">
            <a:extLst>
              <a:ext uri="{FF2B5EF4-FFF2-40B4-BE49-F238E27FC236}">
                <a16:creationId xmlns:a16="http://schemas.microsoft.com/office/drawing/2014/main" id="{83491416-9E84-4CB6-967A-5192E4305C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19FF391C-2296-40A1-B32A-FF813689F8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367CBD-2B86-49C5-B633-F0E66ACB977B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5485921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06FAB68C-8A95-4969-BC20-FA12F18DBD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52FA7B79-23CB-4F1C-9970-1D666FBA70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79D2A9A5-ECD3-45AE-9520-9492B45EF11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99BB51E1-4C5D-4B1A-A196-CF694AFF54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BDC7E5-12F8-4C3A-8376-E78B99BA57C4}" type="datetimeFigureOut">
              <a:rPr lang="pl-PL" smtClean="0"/>
              <a:t>18.09.2019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639A0269-76D5-4744-B27E-4EC08D393F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7B8B7D7E-A258-480E-B829-B4498BFC8D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367CBD-2B86-49C5-B633-F0E66ACB977B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5072732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DCF9145B-5F92-482E-A401-6A7DACF8C4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obrazu 2">
            <a:extLst>
              <a:ext uri="{FF2B5EF4-FFF2-40B4-BE49-F238E27FC236}">
                <a16:creationId xmlns:a16="http://schemas.microsoft.com/office/drawing/2014/main" id="{EE24E584-AB6F-40C3-ABBB-325F992D64B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DB6B25CF-3956-4709-8725-9BC83E98F84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27BDFE1F-AA11-4C32-AECD-4526838EC5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BDC7E5-12F8-4C3A-8376-E78B99BA57C4}" type="datetimeFigureOut">
              <a:rPr lang="pl-PL" smtClean="0"/>
              <a:t>18.09.2019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D21F3B05-30E6-42EE-803A-0A476A6DB2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C98E66FA-1F18-4FA1-97C2-FBEA630BFD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367CBD-2B86-49C5-B633-F0E66ACB977B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2551866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>
            <a:extLst>
              <a:ext uri="{FF2B5EF4-FFF2-40B4-BE49-F238E27FC236}">
                <a16:creationId xmlns:a16="http://schemas.microsoft.com/office/drawing/2014/main" id="{90827A87-AB74-402B-B1DF-BAFE68C9A3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CAA069F3-0FE5-40DA-8E4D-7F3B2CF1460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BE81BC8A-CD4C-4578-A6D6-636AA566CF4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BDC7E5-12F8-4C3A-8376-E78B99BA57C4}" type="datetimeFigureOut">
              <a:rPr lang="pl-PL" smtClean="0"/>
              <a:t>18.09.2019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B8E546E7-FD67-4997-A3C5-757D37FC12C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0A53CFAE-0B0C-4E63-BD66-3349DDC258D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367CBD-2B86-49C5-B633-F0E66ACB977B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351901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8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3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le 18">
            <a:extLst>
              <a:ext uri="{FF2B5EF4-FFF2-40B4-BE49-F238E27FC236}">
                <a16:creationId xmlns:a16="http://schemas.microsoft.com/office/drawing/2014/main" id="{C0B27210-D0CA-4654-B3E3-9ABB4F178EA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B732879F-D640-455E-857C-055DDD5F656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746628" y="1783959"/>
            <a:ext cx="4645250" cy="2889114"/>
          </a:xfrm>
        </p:spPr>
        <p:txBody>
          <a:bodyPr anchor="b">
            <a:normAutofit/>
          </a:bodyPr>
          <a:lstStyle/>
          <a:p>
            <a:pPr algn="l"/>
            <a:r>
              <a:rPr lang="pl-PL" sz="4700">
                <a:solidFill>
                  <a:schemeClr val="bg1"/>
                </a:solidFill>
              </a:rPr>
              <a:t>DEVELOPMENT OF STAFF’S COMPETENCES AS A KEY TO SUCCES</a:t>
            </a:r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2833FC81-A552-4407-90E8-A912F8FF1A6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746627" y="4750893"/>
            <a:ext cx="4645250" cy="1147863"/>
          </a:xfrm>
        </p:spPr>
        <p:txBody>
          <a:bodyPr anchor="t">
            <a:normAutofit/>
          </a:bodyPr>
          <a:lstStyle/>
          <a:p>
            <a:pPr algn="l"/>
            <a:r>
              <a:rPr lang="pl-PL" sz="2000">
                <a:solidFill>
                  <a:schemeClr val="bg1"/>
                </a:solidFill>
              </a:rPr>
              <a:t>POWER AE – 2018-1-PL01KA104-049572</a:t>
            </a:r>
          </a:p>
          <a:p>
            <a:pPr algn="l"/>
            <a:r>
              <a:rPr lang="pl-PL" sz="2000">
                <a:solidFill>
                  <a:schemeClr val="bg1"/>
                </a:solidFill>
              </a:rPr>
              <a:t>POWER ADULT EDUCATION</a:t>
            </a:r>
          </a:p>
        </p:txBody>
      </p:sp>
      <p:sp>
        <p:nvSpPr>
          <p:cNvPr id="31" name="Freeform: Shape 20">
            <a:extLst>
              <a:ext uri="{FF2B5EF4-FFF2-40B4-BE49-F238E27FC236}">
                <a16:creationId xmlns:a16="http://schemas.microsoft.com/office/drawing/2014/main" id="{1DB7C82F-AB7E-4F0C-B829-FA1B9C41518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6172782" cy="6858000"/>
          </a:xfrm>
          <a:custGeom>
            <a:avLst/>
            <a:gdLst>
              <a:gd name="connsiteX0" fmla="*/ 6172782 w 6172782"/>
              <a:gd name="connsiteY0" fmla="*/ 0 h 6858000"/>
              <a:gd name="connsiteX1" fmla="*/ 69075 w 6172782"/>
              <a:gd name="connsiteY1" fmla="*/ 0 h 6858000"/>
              <a:gd name="connsiteX2" fmla="*/ 35131 w 6172782"/>
              <a:gd name="connsiteY2" fmla="*/ 267128 h 6858000"/>
              <a:gd name="connsiteX3" fmla="*/ 0 w 6172782"/>
              <a:gd name="connsiteY3" fmla="*/ 962845 h 6858000"/>
              <a:gd name="connsiteX4" fmla="*/ 3276103 w 6172782"/>
              <a:gd name="connsiteY4" fmla="*/ 6782205 h 6858000"/>
              <a:gd name="connsiteX5" fmla="*/ 3407923 w 6172782"/>
              <a:gd name="connsiteY5" fmla="*/ 6858000 h 6858000"/>
              <a:gd name="connsiteX6" fmla="*/ 6172782 w 6172782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172782" h="6858000">
                <a:moveTo>
                  <a:pt x="6172782" y="0"/>
                </a:moveTo>
                <a:lnTo>
                  <a:pt x="69075" y="0"/>
                </a:lnTo>
                <a:lnTo>
                  <a:pt x="35131" y="267128"/>
                </a:lnTo>
                <a:cubicBezTo>
                  <a:pt x="11901" y="495874"/>
                  <a:pt x="0" y="727970"/>
                  <a:pt x="0" y="962845"/>
                </a:cubicBezTo>
                <a:cubicBezTo>
                  <a:pt x="0" y="3429034"/>
                  <a:pt x="1312002" y="5588789"/>
                  <a:pt x="3276103" y="6782205"/>
                </a:cubicBezTo>
                <a:lnTo>
                  <a:pt x="3407923" y="6858000"/>
                </a:lnTo>
                <a:lnTo>
                  <a:pt x="6172782" y="6858000"/>
                </a:lnTo>
                <a:close/>
              </a:path>
            </a:pathLst>
          </a:cu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2" name="Freeform: Shape 22">
            <a:extLst>
              <a:ext uri="{FF2B5EF4-FFF2-40B4-BE49-F238E27FC236}">
                <a16:creationId xmlns:a16="http://schemas.microsoft.com/office/drawing/2014/main" id="{70B66945-4967-4040-926D-DCA44313CDA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6024154" cy="6858000"/>
          </a:xfrm>
          <a:custGeom>
            <a:avLst/>
            <a:gdLst>
              <a:gd name="connsiteX0" fmla="*/ 0 w 6024154"/>
              <a:gd name="connsiteY0" fmla="*/ 0 h 6858000"/>
              <a:gd name="connsiteX1" fmla="*/ 5953780 w 6024154"/>
              <a:gd name="connsiteY1" fmla="*/ 0 h 6858000"/>
              <a:gd name="connsiteX2" fmla="*/ 5989880 w 6024154"/>
              <a:gd name="connsiteY2" fmla="*/ 284091 h 6858000"/>
              <a:gd name="connsiteX3" fmla="*/ 6024154 w 6024154"/>
              <a:gd name="connsiteY3" fmla="*/ 962844 h 6858000"/>
              <a:gd name="connsiteX4" fmla="*/ 2549934 w 6024154"/>
              <a:gd name="connsiteY4" fmla="*/ 6800152 h 6858000"/>
              <a:gd name="connsiteX5" fmla="*/ 2436987 w 6024154"/>
              <a:gd name="connsiteY5" fmla="*/ 6858000 h 6858000"/>
              <a:gd name="connsiteX6" fmla="*/ 0 w 6024154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24154" h="6858000">
                <a:moveTo>
                  <a:pt x="0" y="0"/>
                </a:moveTo>
                <a:lnTo>
                  <a:pt x="5953780" y="0"/>
                </a:lnTo>
                <a:lnTo>
                  <a:pt x="5989880" y="284091"/>
                </a:lnTo>
                <a:cubicBezTo>
                  <a:pt x="6012544" y="507260"/>
                  <a:pt x="6024154" y="733696"/>
                  <a:pt x="6024154" y="962844"/>
                </a:cubicBezTo>
                <a:cubicBezTo>
                  <a:pt x="6024154" y="3483472"/>
                  <a:pt x="4619336" y="5675986"/>
                  <a:pt x="2549934" y="6800152"/>
                </a:cubicBezTo>
                <a:lnTo>
                  <a:pt x="2436987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id="{0A44A85F-02F8-4C3B-83ED-51B76A54831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382" y="1280638"/>
            <a:ext cx="4047843" cy="29285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632394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 28">
            <a:extLst>
              <a:ext uri="{FF2B5EF4-FFF2-40B4-BE49-F238E27FC236}">
                <a16:creationId xmlns:a16="http://schemas.microsoft.com/office/drawing/2014/main" id="{823AC064-BC96-4F32-8AE1-B2FD3875482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96882" y="280374"/>
            <a:ext cx="11438793" cy="1844256"/>
          </a:xfrm>
          <a:prstGeom prst="rect">
            <a:avLst/>
          </a:prstGeom>
          <a:solidFill>
            <a:srgbClr val="404040"/>
          </a:solidFill>
          <a:ln w="127000" cap="sq" cmpd="thinThick">
            <a:solidFill>
              <a:srgbClr val="4040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ytuł 5">
            <a:extLst>
              <a:ext uri="{FF2B5EF4-FFF2-40B4-BE49-F238E27FC236}">
                <a16:creationId xmlns:a16="http://schemas.microsoft.com/office/drawing/2014/main" id="{8F00E269-A5EE-41E8-89E7-D3C3735E36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6351" y="433545"/>
            <a:ext cx="11139854" cy="930447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5400" dirty="0" err="1">
                <a:solidFill>
                  <a:srgbClr val="FFFFFF"/>
                </a:solidFill>
              </a:rPr>
              <a:t>Kupujemy</a:t>
            </a:r>
            <a:r>
              <a:rPr lang="en-US" sz="5400" dirty="0">
                <a:solidFill>
                  <a:srgbClr val="FFFFFF"/>
                </a:solidFill>
              </a:rPr>
              <a:t> </a:t>
            </a:r>
            <a:r>
              <a:rPr lang="en-US" sz="5400" dirty="0" err="1">
                <a:solidFill>
                  <a:srgbClr val="FFFFFF"/>
                </a:solidFill>
              </a:rPr>
              <a:t>bilety</a:t>
            </a:r>
            <a:r>
              <a:rPr lang="en-US" sz="5400" dirty="0">
                <a:solidFill>
                  <a:srgbClr val="FFFFFF"/>
                </a:solidFill>
              </a:rPr>
              <a:t> do </a:t>
            </a:r>
            <a:r>
              <a:rPr lang="en-US" sz="5400" dirty="0" err="1">
                <a:solidFill>
                  <a:srgbClr val="FFFFFF"/>
                </a:solidFill>
              </a:rPr>
              <a:t>muzeum</a:t>
            </a:r>
            <a:endParaRPr lang="en-US" sz="5400" dirty="0">
              <a:solidFill>
                <a:srgbClr val="FFFFFF"/>
              </a:solidFill>
            </a:endParaRPr>
          </a:p>
        </p:txBody>
      </p: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7E7C77BC-7138-40B1-A15B-20F57A49462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230078" y="1522292"/>
            <a:ext cx="7772400" cy="0"/>
          </a:xfrm>
          <a:prstGeom prst="line">
            <a:avLst/>
          </a:prstGeom>
          <a:ln w="2222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Symbol zastępczy zawartości 12" descr="Obraz zawierający niebo, budynek, zewnętrzne, podłoże&#10;&#10;Opis wygenerowany automatycznie">
            <a:extLst>
              <a:ext uri="{FF2B5EF4-FFF2-40B4-BE49-F238E27FC236}">
                <a16:creationId xmlns:a16="http://schemas.microsoft.com/office/drawing/2014/main" id="{0D98CB20-CBC6-4D20-8A1A-7CD7B9A5FDE5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0412" y="2426818"/>
            <a:ext cx="3757175" cy="3997637"/>
          </a:xfrm>
          <a:prstGeom prst="rect">
            <a:avLst/>
          </a:prstGeom>
        </p:spPr>
      </p:pic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DB146403-F3D6-484B-B2ED-97F9565D037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116278" y="2596836"/>
            <a:ext cx="0" cy="3657600"/>
          </a:xfrm>
          <a:prstGeom prst="line">
            <a:avLst/>
          </a:prstGeom>
          <a:ln w="101600" cmpd="dbl">
            <a:solidFill>
              <a:srgbClr val="59595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Symbol zastępczy zawartości 14" descr="Obraz zawierający osoba, zewnętrzne, osoby, stojące&#10;&#10;Opis wygenerowany automatycznie">
            <a:extLst>
              <a:ext uri="{FF2B5EF4-FFF2-40B4-BE49-F238E27FC236}">
                <a16:creationId xmlns:a16="http://schemas.microsoft.com/office/drawing/2014/main" id="{9952852D-3289-4EEE-B2BF-D063B6EE27D0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2998" y="2426818"/>
            <a:ext cx="3399148" cy="39976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16007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4038CB10-1F5C-4D54-9DF7-12586DE5B00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27546" y="4572000"/>
            <a:ext cx="7058307" cy="1964266"/>
          </a:xfrm>
          <a:prstGeom prst="rect">
            <a:avLst/>
          </a:prstGeom>
          <a:solidFill>
            <a:srgbClr val="3B44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Tytuł 5">
            <a:extLst>
              <a:ext uri="{FF2B5EF4-FFF2-40B4-BE49-F238E27FC236}">
                <a16:creationId xmlns:a16="http://schemas.microsoft.com/office/drawing/2014/main" id="{B6E855CC-4D2B-4F40-9FC4-38EB7D5962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4256" y="4767072"/>
            <a:ext cx="6594189" cy="162521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pl-PL" sz="4400" dirty="0">
                <a:solidFill>
                  <a:srgbClr val="FFFFFF"/>
                </a:solidFill>
              </a:rPr>
              <a:t>Panorama Cork</a:t>
            </a:r>
            <a:endParaRPr lang="en-US" sz="4400" dirty="0">
              <a:solidFill>
                <a:srgbClr val="FFFFFF"/>
              </a:solidFill>
            </a:endParaRPr>
          </a:p>
        </p:txBody>
      </p:sp>
      <p:pic>
        <p:nvPicPr>
          <p:cNvPr id="10" name="Symbol zastępczy zawartości 9" descr="Obraz zawierający niebo, zewnętrzne, budynek, dom&#10;&#10;Opis wygenerowany automatycznie">
            <a:extLst>
              <a:ext uri="{FF2B5EF4-FFF2-40B4-BE49-F238E27FC236}">
                <a16:creationId xmlns:a16="http://schemas.microsoft.com/office/drawing/2014/main" id="{5C6D914D-A69A-4CEA-97B0-0DC6AD938E0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680" r="1" b="17676"/>
          <a:stretch/>
        </p:blipFill>
        <p:spPr>
          <a:xfrm>
            <a:off x="327547" y="321733"/>
            <a:ext cx="7058306" cy="4107392"/>
          </a:xfrm>
          <a:prstGeom prst="rect">
            <a:avLst/>
          </a:prstGeom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73ED6512-6858-4552-B699-9A97FE9A4EA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34655" y="321732"/>
            <a:ext cx="4335613" cy="6214534"/>
          </a:xfrm>
          <a:prstGeom prst="rect">
            <a:avLst/>
          </a:pr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Symbol zastępczy tekstu 7">
            <a:extLst>
              <a:ext uri="{FF2B5EF4-FFF2-40B4-BE49-F238E27FC236}">
                <a16:creationId xmlns:a16="http://schemas.microsoft.com/office/drawing/2014/main" id="{04D83898-F7B8-40E0-9B28-5E07B00ABD6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029319" y="917725"/>
            <a:ext cx="3424739" cy="4852362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indent="-228600">
              <a:buFont typeface="Arial" panose="020B0604020202020204" pitchFamily="34" charset="0"/>
              <a:buChar char="•"/>
            </a:pPr>
            <a:r>
              <a:rPr lang="en-US" sz="2800" dirty="0" err="1">
                <a:solidFill>
                  <a:srgbClr val="FFFFFF"/>
                </a:solidFill>
              </a:rPr>
              <a:t>Ważną</a:t>
            </a:r>
            <a:r>
              <a:rPr lang="en-US" sz="2800" dirty="0">
                <a:solidFill>
                  <a:srgbClr val="FFFFFF"/>
                </a:solidFill>
              </a:rPr>
              <a:t> </a:t>
            </a:r>
            <a:r>
              <a:rPr lang="en-US" sz="2800" dirty="0" err="1">
                <a:solidFill>
                  <a:srgbClr val="FFFFFF"/>
                </a:solidFill>
              </a:rPr>
              <a:t>częścią</a:t>
            </a:r>
            <a:r>
              <a:rPr lang="en-US" sz="2800" dirty="0">
                <a:solidFill>
                  <a:srgbClr val="FFFFFF"/>
                </a:solidFill>
              </a:rPr>
              <a:t> </a:t>
            </a:r>
            <a:r>
              <a:rPr lang="en-US" sz="2800" dirty="0" err="1">
                <a:solidFill>
                  <a:srgbClr val="FFFFFF"/>
                </a:solidFill>
              </a:rPr>
              <a:t>naszej</a:t>
            </a:r>
            <a:r>
              <a:rPr lang="en-US" sz="2800" dirty="0">
                <a:solidFill>
                  <a:srgbClr val="FFFFFF"/>
                </a:solidFill>
              </a:rPr>
              <a:t> </a:t>
            </a:r>
            <a:r>
              <a:rPr lang="pl-PL" sz="2800" dirty="0">
                <a:solidFill>
                  <a:srgbClr val="FFFFFF"/>
                </a:solidFill>
              </a:rPr>
              <a:t>w</a:t>
            </a:r>
            <a:r>
              <a:rPr lang="en-US" sz="2800" dirty="0" err="1">
                <a:solidFill>
                  <a:srgbClr val="FFFFFF"/>
                </a:solidFill>
              </a:rPr>
              <a:t>izyty</a:t>
            </a:r>
            <a:r>
              <a:rPr lang="en-US" sz="2800" dirty="0">
                <a:solidFill>
                  <a:srgbClr val="FFFFFF"/>
                </a:solidFill>
              </a:rPr>
              <a:t> w Cork </a:t>
            </a:r>
            <a:r>
              <a:rPr lang="en-US" sz="2800" dirty="0" err="1">
                <a:solidFill>
                  <a:srgbClr val="FFFFFF"/>
                </a:solidFill>
              </a:rPr>
              <a:t>było</a:t>
            </a:r>
            <a:r>
              <a:rPr lang="en-US" sz="2800" dirty="0">
                <a:solidFill>
                  <a:srgbClr val="FFFFFF"/>
                </a:solidFill>
              </a:rPr>
              <a:t> </a:t>
            </a:r>
            <a:r>
              <a:rPr lang="en-US" sz="2800" dirty="0" err="1">
                <a:solidFill>
                  <a:srgbClr val="FFFFFF"/>
                </a:solidFill>
              </a:rPr>
              <a:t>także</a:t>
            </a:r>
            <a:r>
              <a:rPr lang="en-US" sz="2800" dirty="0">
                <a:solidFill>
                  <a:srgbClr val="FFFFFF"/>
                </a:solidFill>
              </a:rPr>
              <a:t> </a:t>
            </a:r>
            <a:r>
              <a:rPr lang="en-US" sz="2800" dirty="0" err="1">
                <a:solidFill>
                  <a:srgbClr val="FFFFFF"/>
                </a:solidFill>
              </a:rPr>
              <a:t>zwiedzanie</a:t>
            </a:r>
            <a:r>
              <a:rPr lang="en-US" sz="2800" dirty="0">
                <a:solidFill>
                  <a:srgbClr val="FFFFFF"/>
                </a:solidFill>
              </a:rPr>
              <a:t> </a:t>
            </a:r>
            <a:r>
              <a:rPr lang="en-US" sz="2800" dirty="0" err="1">
                <a:solidFill>
                  <a:srgbClr val="FFFFFF"/>
                </a:solidFill>
              </a:rPr>
              <a:t>miasta</a:t>
            </a:r>
            <a:r>
              <a:rPr lang="en-US" sz="2800" dirty="0">
                <a:solidFill>
                  <a:srgbClr val="FFFFFF"/>
                </a:solidFill>
              </a:rPr>
              <a:t>, </a:t>
            </a:r>
            <a:r>
              <a:rPr lang="en-US" sz="2800" dirty="0" err="1">
                <a:solidFill>
                  <a:srgbClr val="FFFFFF"/>
                </a:solidFill>
              </a:rPr>
              <a:t>poznawanie</a:t>
            </a:r>
            <a:r>
              <a:rPr lang="en-US" sz="2800" dirty="0">
                <a:solidFill>
                  <a:srgbClr val="FFFFFF"/>
                </a:solidFill>
              </a:rPr>
              <a:t>  </a:t>
            </a:r>
            <a:r>
              <a:rPr lang="en-US" sz="2800" dirty="0" err="1">
                <a:solidFill>
                  <a:srgbClr val="FFFFFF"/>
                </a:solidFill>
              </a:rPr>
              <a:t>historii</a:t>
            </a:r>
            <a:r>
              <a:rPr lang="en-US" sz="2800" dirty="0">
                <a:solidFill>
                  <a:srgbClr val="FFFFFF"/>
                </a:solidFill>
              </a:rPr>
              <a:t> </a:t>
            </a:r>
            <a:r>
              <a:rPr lang="en-US" sz="2800" dirty="0" err="1">
                <a:solidFill>
                  <a:srgbClr val="FFFFFF"/>
                </a:solidFill>
              </a:rPr>
              <a:t>i</a:t>
            </a:r>
            <a:r>
              <a:rPr lang="en-US" sz="2800" dirty="0">
                <a:solidFill>
                  <a:srgbClr val="FFFFFF"/>
                </a:solidFill>
              </a:rPr>
              <a:t> </a:t>
            </a:r>
            <a:r>
              <a:rPr lang="en-US" sz="2800" dirty="0" err="1">
                <a:solidFill>
                  <a:srgbClr val="FFFFFF"/>
                </a:solidFill>
              </a:rPr>
              <a:t>kultury</a:t>
            </a:r>
            <a:r>
              <a:rPr lang="en-US" sz="2800" dirty="0">
                <a:solidFill>
                  <a:srgbClr val="FFFFFF"/>
                </a:solidFill>
              </a:rPr>
              <a:t> </a:t>
            </a:r>
            <a:r>
              <a:rPr lang="en-US" sz="2800" dirty="0" err="1">
                <a:solidFill>
                  <a:srgbClr val="FFFFFF"/>
                </a:solidFill>
              </a:rPr>
              <a:t>Irlandii</a:t>
            </a:r>
            <a:r>
              <a:rPr lang="en-US" sz="2800" dirty="0">
                <a:solidFill>
                  <a:srgbClr val="FFFFFF"/>
                </a:solidFill>
              </a:rPr>
              <a:t>.</a:t>
            </a:r>
          </a:p>
          <a:p>
            <a:pPr indent="-228600">
              <a:buFont typeface="Arial" panose="020B0604020202020204" pitchFamily="34" charset="0"/>
              <a:buChar char="•"/>
            </a:pPr>
            <a:r>
              <a:rPr lang="en-US" sz="2800" dirty="0" err="1">
                <a:solidFill>
                  <a:srgbClr val="FFFFFF"/>
                </a:solidFill>
              </a:rPr>
              <a:t>Nasza</a:t>
            </a:r>
            <a:r>
              <a:rPr lang="en-US" sz="2800" dirty="0">
                <a:solidFill>
                  <a:srgbClr val="FFFFFF"/>
                </a:solidFill>
              </a:rPr>
              <a:t> </a:t>
            </a:r>
            <a:r>
              <a:rPr lang="en-US" sz="2800" dirty="0" err="1">
                <a:solidFill>
                  <a:srgbClr val="FFFFFF"/>
                </a:solidFill>
              </a:rPr>
              <a:t>lektorka</a:t>
            </a:r>
            <a:r>
              <a:rPr lang="en-US" sz="2800" dirty="0">
                <a:solidFill>
                  <a:srgbClr val="FFFFFF"/>
                </a:solidFill>
              </a:rPr>
              <a:t> </a:t>
            </a:r>
            <a:r>
              <a:rPr lang="en-US" sz="2800" dirty="0" err="1">
                <a:solidFill>
                  <a:srgbClr val="FFFFFF"/>
                </a:solidFill>
              </a:rPr>
              <a:t>zabierała</a:t>
            </a:r>
            <a:r>
              <a:rPr lang="en-US" sz="2800" dirty="0">
                <a:solidFill>
                  <a:srgbClr val="FFFFFF"/>
                </a:solidFill>
              </a:rPr>
              <a:t> </a:t>
            </a:r>
            <a:r>
              <a:rPr lang="en-US" sz="2800" dirty="0" err="1">
                <a:solidFill>
                  <a:srgbClr val="FFFFFF"/>
                </a:solidFill>
              </a:rPr>
              <a:t>uczestniczki</a:t>
            </a:r>
            <a:r>
              <a:rPr lang="en-US" sz="2800" dirty="0">
                <a:solidFill>
                  <a:srgbClr val="FFFFFF"/>
                </a:solidFill>
              </a:rPr>
              <a:t> </a:t>
            </a:r>
            <a:r>
              <a:rPr lang="en-US" sz="2800" dirty="0" err="1">
                <a:solidFill>
                  <a:srgbClr val="FFFFFF"/>
                </a:solidFill>
              </a:rPr>
              <a:t>kursu</a:t>
            </a:r>
            <a:r>
              <a:rPr lang="en-US" sz="2800" dirty="0">
                <a:solidFill>
                  <a:srgbClr val="FFFFFF"/>
                </a:solidFill>
              </a:rPr>
              <a:t> w </a:t>
            </a:r>
            <a:r>
              <a:rPr lang="en-US" sz="2800" dirty="0" err="1">
                <a:solidFill>
                  <a:srgbClr val="FFFFFF"/>
                </a:solidFill>
              </a:rPr>
              <a:t>różne</a:t>
            </a:r>
            <a:r>
              <a:rPr lang="pl-PL" sz="2800" dirty="0">
                <a:solidFill>
                  <a:srgbClr val="FFFFFF"/>
                </a:solidFill>
              </a:rPr>
              <a:t> ciekawe</a:t>
            </a:r>
            <a:r>
              <a:rPr lang="en-US" sz="2800" dirty="0">
                <a:solidFill>
                  <a:srgbClr val="FFFFFF"/>
                </a:solidFill>
              </a:rPr>
              <a:t> </a:t>
            </a:r>
            <a:r>
              <a:rPr lang="en-US" sz="2800" dirty="0" err="1">
                <a:solidFill>
                  <a:srgbClr val="FFFFFF"/>
                </a:solidFill>
              </a:rPr>
              <a:t>miejsca</a:t>
            </a:r>
            <a:r>
              <a:rPr lang="en-US" sz="2800" dirty="0">
                <a:solidFill>
                  <a:srgbClr val="FFFFFF"/>
                </a:solidFill>
              </a:rPr>
              <a:t>…</a:t>
            </a:r>
          </a:p>
        </p:txBody>
      </p:sp>
    </p:spTree>
    <p:extLst>
      <p:ext uri="{BB962C8B-B14F-4D97-AF65-F5344CB8AC3E}">
        <p14:creationId xmlns:p14="http://schemas.microsoft.com/office/powerpoint/2010/main" val="45406664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ytuł 4">
            <a:extLst>
              <a:ext uri="{FF2B5EF4-FFF2-40B4-BE49-F238E27FC236}">
                <a16:creationId xmlns:a16="http://schemas.microsoft.com/office/drawing/2014/main" id="{D44AD6B5-EE5B-4CFC-A9EE-390B7DE672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534025"/>
            <a:ext cx="10515600" cy="82232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dirty="0"/>
              <a:t>UNIVERSITY COLLEGE </a:t>
            </a:r>
            <a:r>
              <a:rPr lang="pl-PL" dirty="0"/>
              <a:t>OF </a:t>
            </a:r>
            <a:r>
              <a:rPr lang="en-US" dirty="0"/>
              <a:t>CORK</a:t>
            </a:r>
          </a:p>
        </p:txBody>
      </p:sp>
      <p:pic>
        <p:nvPicPr>
          <p:cNvPr id="9" name="Symbol zastępczy zawartości 8" descr="Obraz zawierający trawa, niebo, zewnętrzne, budynek&#10;&#10;Opis wygenerowany automatycznie">
            <a:extLst>
              <a:ext uri="{FF2B5EF4-FFF2-40B4-BE49-F238E27FC236}">
                <a16:creationId xmlns:a16="http://schemas.microsoft.com/office/drawing/2014/main" id="{E5F01C3E-12E7-4797-B23B-8A4C4732FB21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663" y="122238"/>
            <a:ext cx="7002463" cy="5230813"/>
          </a:xfrm>
        </p:spPr>
      </p:pic>
      <p:pic>
        <p:nvPicPr>
          <p:cNvPr id="13" name="Symbol zastępczy zawartości 12" descr="Obraz zawierający wewnątrz, żyjący, kanapa, pomieszczenie&#10;&#10;Opis wygenerowany automatycznie">
            <a:extLst>
              <a:ext uri="{FF2B5EF4-FFF2-40B4-BE49-F238E27FC236}">
                <a16:creationId xmlns:a16="http://schemas.microsoft.com/office/drawing/2014/main" id="{D26AB425-0709-475D-BE1E-8B22B8480F01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6675" y="122238"/>
            <a:ext cx="3902075" cy="5230813"/>
          </a:xfrm>
        </p:spPr>
      </p:pic>
    </p:spTree>
    <p:extLst>
      <p:ext uri="{BB962C8B-B14F-4D97-AF65-F5344CB8AC3E}">
        <p14:creationId xmlns:p14="http://schemas.microsoft.com/office/powerpoint/2010/main" val="146413007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99AE2756-0FC4-4155-83E7-58AAAB63E75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065689" y="477749"/>
            <a:ext cx="0" cy="3657600"/>
          </a:xfrm>
          <a:prstGeom prst="line">
            <a:avLst/>
          </a:prstGeom>
          <a:ln w="101600" cmpd="dbl">
            <a:solidFill>
              <a:srgbClr val="59595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Rectangle 28">
            <a:extLst>
              <a:ext uri="{FF2B5EF4-FFF2-40B4-BE49-F238E27FC236}">
                <a16:creationId xmlns:a16="http://schemas.microsoft.com/office/drawing/2014/main" id="{247AB924-1B87-43FC-B7C7-B112D5C51A0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78068" y="4633546"/>
            <a:ext cx="11438793" cy="1844256"/>
          </a:xfrm>
          <a:prstGeom prst="rect">
            <a:avLst/>
          </a:prstGeom>
          <a:solidFill>
            <a:srgbClr val="404040"/>
          </a:solidFill>
          <a:ln w="127000" cap="sq" cmpd="thinThick">
            <a:solidFill>
              <a:srgbClr val="4040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9CD8F67D-C31E-4865-8895-929826964E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7538" y="4756638"/>
            <a:ext cx="11139854" cy="930447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5400">
                <a:solidFill>
                  <a:srgbClr val="FFFFFF"/>
                </a:solidFill>
              </a:rPr>
              <a:t>Katedra św. Findbara i Fort Elizabeth</a:t>
            </a:r>
          </a:p>
        </p:txBody>
      </p:sp>
      <p:pic>
        <p:nvPicPr>
          <p:cNvPr id="6" name="Symbol zastępczy zawartości 5" descr="Obraz zawierający trawa, zewnętrzne, budynek, niebo&#10;&#10;Opis wygenerowany automatycznie">
            <a:extLst>
              <a:ext uri="{FF2B5EF4-FFF2-40B4-BE49-F238E27FC236}">
                <a16:creationId xmlns:a16="http://schemas.microsoft.com/office/drawing/2014/main" id="{F7A48614-2174-4E29-9096-79D6987A377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731" y="307731"/>
            <a:ext cx="2998227" cy="3997637"/>
          </a:xfrm>
          <a:prstGeom prst="rect">
            <a:avLst/>
          </a:prstGeom>
        </p:spPr>
      </p:pic>
      <p:pic>
        <p:nvPicPr>
          <p:cNvPr id="10" name="Symbol zastępczy zawartości 9" descr="Obraz zawierający zewnętrzne, niebo, osoba, stojące&#10;&#10;Opis wygenerowany automatycznie">
            <a:extLst>
              <a:ext uri="{FF2B5EF4-FFF2-40B4-BE49-F238E27FC236}">
                <a16:creationId xmlns:a16="http://schemas.microsoft.com/office/drawing/2014/main" id="{75BA6A7D-A56B-42CF-945F-386898B8C516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8114" y="829994"/>
            <a:ext cx="3948198" cy="3305355"/>
          </a:xfrm>
          <a:prstGeom prst="rect">
            <a:avLst/>
          </a:prstGeom>
        </p:spPr>
      </p:pic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818DC98F-4057-4645-B948-F604F39A9CF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153400" y="477749"/>
            <a:ext cx="0" cy="3657600"/>
          </a:xfrm>
          <a:prstGeom prst="line">
            <a:avLst/>
          </a:prstGeom>
          <a:ln w="101600" cmpd="dbl">
            <a:solidFill>
              <a:srgbClr val="59595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Symbol zastępczy zawartości 7" descr="Obraz zawierający budynek, podłoże, zewnętrzne, ściana&#10;&#10;Opis wygenerowany automatycznie">
            <a:extLst>
              <a:ext uri="{FF2B5EF4-FFF2-40B4-BE49-F238E27FC236}">
                <a16:creationId xmlns:a16="http://schemas.microsoft.com/office/drawing/2014/main" id="{CEB15E1A-5CCD-4534-8B2B-C27984328453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62569" y="330045"/>
            <a:ext cx="2998227" cy="3997637"/>
          </a:xfrm>
          <a:prstGeom prst="rect">
            <a:avLst/>
          </a:prstGeom>
        </p:spPr>
      </p:pic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DAD2B705-4A9B-408D-AA80-4F41045E09D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209800" y="5738691"/>
            <a:ext cx="7772400" cy="0"/>
          </a:xfrm>
          <a:prstGeom prst="line">
            <a:avLst/>
          </a:prstGeom>
          <a:ln w="2222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8091791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Rectangle 33">
            <a:extLst>
              <a:ext uri="{FF2B5EF4-FFF2-40B4-BE49-F238E27FC236}">
                <a16:creationId xmlns:a16="http://schemas.microsoft.com/office/drawing/2014/main" id="{99899462-FC16-43B0-966B-FCA26345071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4654295" y="478232"/>
            <a:ext cx="7034121" cy="5918673"/>
          </a:xfrm>
          <a:prstGeom prst="rect">
            <a:avLst/>
          </a:prstGeom>
          <a:solidFill>
            <a:srgbClr val="404040"/>
          </a:solidFill>
          <a:ln w="127000" cap="sq" cmpd="thinThick">
            <a:solidFill>
              <a:srgbClr val="4040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DFC53C6E-FACE-44F6-B80D-66FD639A24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97762" y="1053711"/>
            <a:ext cx="5638994" cy="1424446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400" b="1" dirty="0" err="1">
                <a:solidFill>
                  <a:srgbClr val="FFFFFF"/>
                </a:solidFill>
              </a:rPr>
              <a:t>Więzienie</a:t>
            </a:r>
            <a:r>
              <a:rPr lang="en-US" sz="4400" b="1" dirty="0">
                <a:solidFill>
                  <a:srgbClr val="FFFFFF"/>
                </a:solidFill>
              </a:rPr>
              <a:t> </a:t>
            </a:r>
            <a:r>
              <a:rPr lang="en-US" sz="4400" b="1" dirty="0" err="1">
                <a:solidFill>
                  <a:srgbClr val="FFFFFF"/>
                </a:solidFill>
              </a:rPr>
              <a:t>miejskie</a:t>
            </a:r>
            <a:r>
              <a:rPr lang="en-US" sz="4400" b="1" dirty="0">
                <a:solidFill>
                  <a:srgbClr val="FFFFFF"/>
                </a:solidFill>
              </a:rPr>
              <a:t> </a:t>
            </a:r>
            <a:br>
              <a:rPr lang="en-US" sz="4400" b="1" dirty="0">
                <a:solidFill>
                  <a:srgbClr val="FFFFFF"/>
                </a:solidFill>
              </a:rPr>
            </a:br>
            <a:r>
              <a:rPr lang="en-US" sz="4400" b="1" dirty="0">
                <a:solidFill>
                  <a:srgbClr val="FFFFFF"/>
                </a:solidFill>
              </a:rPr>
              <a:t>w Cork</a:t>
            </a:r>
          </a:p>
        </p:txBody>
      </p:sp>
      <p:pic>
        <p:nvPicPr>
          <p:cNvPr id="8" name="Symbol zastępczy zawartości 7">
            <a:extLst>
              <a:ext uri="{FF2B5EF4-FFF2-40B4-BE49-F238E27FC236}">
                <a16:creationId xmlns:a16="http://schemas.microsoft.com/office/drawing/2014/main" id="{37472728-EDA9-4C45-AE41-1B2E13BA1500}"/>
              </a:ext>
            </a:extLst>
          </p:cNvPr>
          <p:cNvPicPr>
            <a:picLocks noGrp="1" noChangeAspect="1"/>
          </p:cNvPicPr>
          <p:nvPr>
            <p:ph sz="half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047" y="478232"/>
            <a:ext cx="3304406" cy="2950768"/>
          </a:xfrm>
          <a:prstGeom prst="rect">
            <a:avLst/>
          </a:prstGeom>
        </p:spPr>
      </p:pic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AAFEA932-2DF1-410C-A00A-7A1E7DBF751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430098" y="2639023"/>
            <a:ext cx="4562441" cy="0"/>
          </a:xfrm>
          <a:prstGeom prst="line">
            <a:avLst/>
          </a:prstGeom>
          <a:ln w="22225">
            <a:solidFill>
              <a:srgbClr val="E7E6E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Symbol zastępczy zawartości 5" descr="Obraz zawierający ściana, podłoże, wewnątrz, osoba&#10;&#10;Opis wygenerowany automatycznie">
            <a:extLst>
              <a:ext uri="{FF2B5EF4-FFF2-40B4-BE49-F238E27FC236}">
                <a16:creationId xmlns:a16="http://schemas.microsoft.com/office/drawing/2014/main" id="{7CB72FC4-BC3F-4638-BF41-29535B88725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728" b="21972"/>
          <a:stretch/>
        </p:blipFill>
        <p:spPr>
          <a:xfrm>
            <a:off x="661047" y="3589867"/>
            <a:ext cx="3304407" cy="2788920"/>
          </a:xfrm>
          <a:prstGeom prst="rect">
            <a:avLst/>
          </a:prstGeom>
        </p:spPr>
      </p:pic>
      <p:sp>
        <p:nvSpPr>
          <p:cNvPr id="9" name="Symbol zastępczy tekstu 8">
            <a:extLst>
              <a:ext uri="{FF2B5EF4-FFF2-40B4-BE49-F238E27FC236}">
                <a16:creationId xmlns:a16="http://schemas.microsoft.com/office/drawing/2014/main" id="{0498A0CD-4ACC-440F-8B63-8C490EBD029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297762" y="2799889"/>
            <a:ext cx="5747187" cy="2987543"/>
          </a:xfrm>
        </p:spPr>
        <p:txBody>
          <a:bodyPr vert="horz" lIns="91440" tIns="45720" rIns="91440" bIns="45720" rtlCol="0" anchor="t">
            <a:normAutofit/>
          </a:bodyPr>
          <a:lstStyle/>
          <a:p>
            <a:pPr indent="-228600">
              <a:buFont typeface="Arial" panose="020B0604020202020204" pitchFamily="34" charset="0"/>
              <a:buChar char="•"/>
            </a:pPr>
            <a:r>
              <a:rPr lang="en-US" sz="2400">
                <a:solidFill>
                  <a:srgbClr val="FFFFFF"/>
                </a:solidFill>
              </a:rPr>
              <a:t>Tu jeszcze na początku XXw. więziono także dzieci. W jednej z cel przetrzymywano Konstancję Markiewiczową.</a:t>
            </a:r>
          </a:p>
          <a:p>
            <a:pPr indent="-228600">
              <a:buFont typeface="Arial" panose="020B0604020202020204" pitchFamily="34" charset="0"/>
              <a:buChar char="•"/>
            </a:pPr>
            <a:endParaRPr lang="en-US" sz="24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585891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tangle 30">
            <a:extLst>
              <a:ext uri="{FF2B5EF4-FFF2-40B4-BE49-F238E27FC236}">
                <a16:creationId xmlns:a16="http://schemas.microsoft.com/office/drawing/2014/main" id="{6E13DAD0-A4B0-4817-8995-A0D346584BD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4708357" y="3509963"/>
            <a:ext cx="7092215" cy="2967839"/>
          </a:xfrm>
          <a:prstGeom prst="rect">
            <a:avLst/>
          </a:prstGeom>
          <a:solidFill>
            <a:srgbClr val="404040"/>
          </a:solidFill>
          <a:ln w="127000" cap="sq" cmpd="thinThick">
            <a:solidFill>
              <a:srgbClr val="4040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B6A2AC65-0E6E-4AAD-872C-E0D5A40FED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21821" y="3812954"/>
            <a:ext cx="6465287" cy="1516014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8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Cobh – ostatni przystanek Titanica</a:t>
            </a:r>
          </a:p>
        </p:txBody>
      </p: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59F9672C-557D-4871-B58C-7874589D7F8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138287" y="5443086"/>
            <a:ext cx="6400800" cy="0"/>
          </a:xfrm>
          <a:prstGeom prst="line">
            <a:avLst/>
          </a:prstGeom>
          <a:ln w="2222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Symbol zastępczy zawartości 13" descr="Obraz zawierający wewnątrz, ściana, osoba, sufit&#10;&#10;Opis wygenerowany automatycznie">
            <a:extLst>
              <a:ext uri="{FF2B5EF4-FFF2-40B4-BE49-F238E27FC236}">
                <a16:creationId xmlns:a16="http://schemas.microsoft.com/office/drawing/2014/main" id="{4E7A3465-DAE6-47A7-A91B-97A332DDD860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06" r="530" b="-2"/>
          <a:stretch/>
        </p:blipFill>
        <p:spPr>
          <a:xfrm>
            <a:off x="317635" y="321733"/>
            <a:ext cx="4160452" cy="6214534"/>
          </a:xfrm>
          <a:prstGeom prst="rect">
            <a:avLst/>
          </a:prstGeom>
        </p:spPr>
      </p:pic>
      <p:pic>
        <p:nvPicPr>
          <p:cNvPr id="6" name="Symbol zastępczy zawartości 5" descr="Obraz zawierający niebo, zewnętrzne, podłoże, budynek&#10;&#10;Opis wygenerowany automatycznie">
            <a:extLst>
              <a:ext uri="{FF2B5EF4-FFF2-40B4-BE49-F238E27FC236}">
                <a16:creationId xmlns:a16="http://schemas.microsoft.com/office/drawing/2014/main" id="{1ED7FDC3-AEC2-4FFB-BC08-01F3874D6EC9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805" r="1" b="14936"/>
          <a:stretch/>
        </p:blipFill>
        <p:spPr>
          <a:xfrm>
            <a:off x="4638955" y="321733"/>
            <a:ext cx="3539976" cy="2985818"/>
          </a:xfrm>
          <a:prstGeom prst="rect">
            <a:avLst/>
          </a:prstGeom>
        </p:spPr>
      </p:pic>
      <p:pic>
        <p:nvPicPr>
          <p:cNvPr id="8" name="Symbol zastępczy zawartości 7" descr="Obraz zawierający osoba, podłoże, niebo, zewnętrzne&#10;&#10;Opis wygenerowany automatycznie">
            <a:extLst>
              <a:ext uri="{FF2B5EF4-FFF2-40B4-BE49-F238E27FC236}">
                <a16:creationId xmlns:a16="http://schemas.microsoft.com/office/drawing/2014/main" id="{97D41EE5-24B0-471F-A4F7-89669F017271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3" b="36661"/>
          <a:stretch/>
        </p:blipFill>
        <p:spPr>
          <a:xfrm>
            <a:off x="8348570" y="321734"/>
            <a:ext cx="3535590" cy="29858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192021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765F4110-C0FC-4D61-ACD2-A7C950EAE90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4708357" y="3509963"/>
            <a:ext cx="7092215" cy="2967839"/>
          </a:xfrm>
          <a:prstGeom prst="rect">
            <a:avLst/>
          </a:prstGeom>
          <a:solidFill>
            <a:srgbClr val="404040"/>
          </a:solidFill>
          <a:ln w="127000" cap="sq" cmpd="thinThick">
            <a:solidFill>
              <a:srgbClr val="4040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84494F67-B779-4790-9AC0-BC4ED8B949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21821" y="3812954"/>
            <a:ext cx="6465287" cy="1516014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8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Spike Island – więzienie i muzeum militariów</a:t>
            </a: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CC94CBDB-A76C-499E-95AB-C0A049E3154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138287" y="5443086"/>
            <a:ext cx="6400800" cy="0"/>
          </a:xfrm>
          <a:prstGeom prst="line">
            <a:avLst/>
          </a:prstGeom>
          <a:ln w="2222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Symbol zastępczy zawartości 7" descr="Obraz zawierający tekst, książka, mężczyzna, stojące&#10;&#10;Opis wygenerowany automatycznie">
            <a:extLst>
              <a:ext uri="{FF2B5EF4-FFF2-40B4-BE49-F238E27FC236}">
                <a16:creationId xmlns:a16="http://schemas.microsoft.com/office/drawing/2014/main" id="{550F3D21-31FA-4E02-B4C7-D9B2342D0152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0735" b="-2"/>
          <a:stretch/>
        </p:blipFill>
        <p:spPr>
          <a:xfrm>
            <a:off x="317635" y="321733"/>
            <a:ext cx="4160452" cy="6214534"/>
          </a:xfrm>
          <a:prstGeom prst="rect">
            <a:avLst/>
          </a:prstGeom>
        </p:spPr>
      </p:pic>
      <p:pic>
        <p:nvPicPr>
          <p:cNvPr id="6" name="Symbol zastępczy zawartości 5" descr="Obraz zawierający trawa, niebo, zewnętrzne, pole&#10;&#10;Opis wygenerowany automatycznie">
            <a:extLst>
              <a:ext uri="{FF2B5EF4-FFF2-40B4-BE49-F238E27FC236}">
                <a16:creationId xmlns:a16="http://schemas.microsoft.com/office/drawing/2014/main" id="{70460CA2-EEE3-4490-BC5C-A5EEF82B8173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931" r="2" b="21495"/>
          <a:stretch/>
        </p:blipFill>
        <p:spPr>
          <a:xfrm>
            <a:off x="4654296" y="299363"/>
            <a:ext cx="7217085" cy="30081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461389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DB146403-F3D6-484B-B2ED-97F9565D037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096000" y="477749"/>
            <a:ext cx="0" cy="3657600"/>
          </a:xfrm>
          <a:prstGeom prst="line">
            <a:avLst/>
          </a:prstGeom>
          <a:ln w="101600" cmpd="dbl">
            <a:solidFill>
              <a:srgbClr val="59595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ctangle 14">
            <a:extLst>
              <a:ext uri="{FF2B5EF4-FFF2-40B4-BE49-F238E27FC236}">
                <a16:creationId xmlns:a16="http://schemas.microsoft.com/office/drawing/2014/main" id="{823AC064-BC96-4F32-8AE1-B2FD3875482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78068" y="4633546"/>
            <a:ext cx="11438793" cy="1844256"/>
          </a:xfrm>
          <a:prstGeom prst="rect">
            <a:avLst/>
          </a:prstGeom>
          <a:solidFill>
            <a:srgbClr val="404040"/>
          </a:solidFill>
          <a:ln w="127000" cap="sq" cmpd="thinThick">
            <a:solidFill>
              <a:srgbClr val="4040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6F5B0FA6-01DA-4785-92B8-D212CE1D4A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7538" y="4756638"/>
            <a:ext cx="11139854" cy="930447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3000" dirty="0">
                <a:solidFill>
                  <a:srgbClr val="FFFFFF"/>
                </a:solidFill>
              </a:rPr>
              <a:t>A po </a:t>
            </a:r>
            <a:r>
              <a:rPr lang="en-US" sz="3000" dirty="0" err="1">
                <a:solidFill>
                  <a:srgbClr val="FFFFFF"/>
                </a:solidFill>
              </a:rPr>
              <a:t>całym</a:t>
            </a:r>
            <a:r>
              <a:rPr lang="en-US" sz="3000" dirty="0">
                <a:solidFill>
                  <a:srgbClr val="FFFFFF"/>
                </a:solidFill>
              </a:rPr>
              <a:t> </a:t>
            </a:r>
            <a:r>
              <a:rPr lang="en-US" sz="3000" dirty="0" err="1">
                <a:solidFill>
                  <a:srgbClr val="FFFFFF"/>
                </a:solidFill>
              </a:rPr>
              <a:t>dniu</a:t>
            </a:r>
            <a:r>
              <a:rPr lang="en-US" sz="3000" dirty="0">
                <a:solidFill>
                  <a:srgbClr val="FFFFFF"/>
                </a:solidFill>
              </a:rPr>
              <a:t> </a:t>
            </a:r>
            <a:r>
              <a:rPr lang="en-US" sz="3000" dirty="0" err="1">
                <a:solidFill>
                  <a:srgbClr val="FFFFFF"/>
                </a:solidFill>
              </a:rPr>
              <a:t>relaks</a:t>
            </a:r>
            <a:r>
              <a:rPr lang="en-US" sz="3000" dirty="0">
                <a:solidFill>
                  <a:srgbClr val="FFFFFF"/>
                </a:solidFill>
              </a:rPr>
              <a:t> w </a:t>
            </a:r>
            <a:r>
              <a:rPr lang="en-US" sz="3000" dirty="0" err="1">
                <a:solidFill>
                  <a:srgbClr val="FFFFFF"/>
                </a:solidFill>
              </a:rPr>
              <a:t>najsłynniejszym</a:t>
            </a:r>
            <a:r>
              <a:rPr lang="en-US" sz="3000" dirty="0">
                <a:solidFill>
                  <a:srgbClr val="FFFFFF"/>
                </a:solidFill>
              </a:rPr>
              <a:t> </a:t>
            </a:r>
            <a:r>
              <a:rPr lang="en-US" sz="3000" dirty="0" err="1">
                <a:solidFill>
                  <a:srgbClr val="FFFFFF"/>
                </a:solidFill>
              </a:rPr>
              <a:t>pubie</a:t>
            </a:r>
            <a:r>
              <a:rPr lang="en-US" sz="3000" dirty="0">
                <a:solidFill>
                  <a:srgbClr val="FFFFFF"/>
                </a:solidFill>
              </a:rPr>
              <a:t> w Cork </a:t>
            </a:r>
            <a:r>
              <a:rPr lang="pl-PL" sz="3000" dirty="0">
                <a:solidFill>
                  <a:srgbClr val="FFFFFF"/>
                </a:solidFill>
              </a:rPr>
              <a:t/>
            </a:r>
            <a:br>
              <a:rPr lang="pl-PL" sz="3000" dirty="0">
                <a:solidFill>
                  <a:srgbClr val="FFFFFF"/>
                </a:solidFill>
              </a:rPr>
            </a:br>
            <a:r>
              <a:rPr lang="en-US" sz="3000" dirty="0">
                <a:solidFill>
                  <a:srgbClr val="FFFFFF"/>
                </a:solidFill>
              </a:rPr>
              <a:t>– </a:t>
            </a:r>
            <a:r>
              <a:rPr lang="en-US" sz="3000" i="1" dirty="0">
                <a:solidFill>
                  <a:srgbClr val="FFFFFF"/>
                </a:solidFill>
              </a:rPr>
              <a:t>Oliver Plunkett Pub</a:t>
            </a:r>
          </a:p>
        </p:txBody>
      </p:sp>
      <p:pic>
        <p:nvPicPr>
          <p:cNvPr id="6" name="Symbol zastępczy zawartości 5" descr="Obraz zawierający wewnątrz, sufit, podłoże, stół&#10;&#10;Opis wygenerowany automatycznie">
            <a:extLst>
              <a:ext uri="{FF2B5EF4-FFF2-40B4-BE49-F238E27FC236}">
                <a16:creationId xmlns:a16="http://schemas.microsoft.com/office/drawing/2014/main" id="{F2B79923-42B3-43C7-AAEE-00E72F2BDADD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907" y="307731"/>
            <a:ext cx="5330182" cy="3997637"/>
          </a:xfrm>
          <a:prstGeom prst="rect">
            <a:avLst/>
          </a:prstGeom>
        </p:spPr>
      </p:pic>
      <p:pic>
        <p:nvPicPr>
          <p:cNvPr id="8" name="Symbol zastępczy zawartości 7" descr="Obraz zawierający stół, siedzi, osoba, wewnątrz&#10;&#10;Opis wygenerowany automatycznie">
            <a:extLst>
              <a:ext uri="{FF2B5EF4-FFF2-40B4-BE49-F238E27FC236}">
                <a16:creationId xmlns:a16="http://schemas.microsoft.com/office/drawing/2014/main" id="{4CBC58AE-E6BC-4F01-B3EC-EFC4916422B6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8910" y="307731"/>
            <a:ext cx="5330182" cy="3997637"/>
          </a:xfrm>
          <a:prstGeom prst="rect">
            <a:avLst/>
          </a:prstGeom>
        </p:spPr>
      </p:pic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7E7C77BC-7138-40B1-A15B-20F57A49462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209800" y="5738691"/>
            <a:ext cx="7772400" cy="0"/>
          </a:xfrm>
          <a:prstGeom prst="line">
            <a:avLst/>
          </a:prstGeom>
          <a:ln w="2222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6209137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1707FC24-6981-43D9-B525-C7832BA2246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36884" y="311449"/>
            <a:ext cx="4332307" cy="6179552"/>
          </a:xfrm>
          <a:prstGeom prst="rect">
            <a:avLst/>
          </a:prstGeom>
          <a:solidFill>
            <a:srgbClr val="404040"/>
          </a:solidFill>
          <a:ln w="127000" cap="sq" cmpd="thinThick">
            <a:solidFill>
              <a:srgbClr val="4040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ytuł 4">
            <a:extLst>
              <a:ext uri="{FF2B5EF4-FFF2-40B4-BE49-F238E27FC236}">
                <a16:creationId xmlns:a16="http://schemas.microsoft.com/office/drawing/2014/main" id="{978FA263-0ACC-4CB9-A7EE-5FF93B8F29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2950" y="742951"/>
            <a:ext cx="3476625" cy="4962524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37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Na </a:t>
            </a:r>
            <a:r>
              <a:rPr lang="en-US" sz="3700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koniec</a:t>
            </a:r>
            <a:r>
              <a:rPr lang="en-US" sz="37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3700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certyfikaty</a:t>
            </a:r>
            <a:r>
              <a:rPr lang="en-US" sz="37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3700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i</a:t>
            </a:r>
            <a:r>
              <a:rPr lang="en-US" sz="37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3700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pamiątkowe</a:t>
            </a:r>
            <a:r>
              <a:rPr lang="en-US" sz="37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3700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zdjęcie</a:t>
            </a:r>
            <a:r>
              <a:rPr lang="en-US" sz="37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z </a:t>
            </a:r>
            <a:r>
              <a:rPr lang="en-US" sz="3700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panią</a:t>
            </a:r>
            <a:r>
              <a:rPr lang="en-US" sz="37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3700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Kają</a:t>
            </a:r>
            <a:r>
              <a:rPr lang="en-US" sz="37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3700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Wabik</a:t>
            </a:r>
            <a:r>
              <a:rPr lang="en-US" sz="37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, </a:t>
            </a:r>
            <a:r>
              <a:rPr lang="en-US" sz="3700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naszą</a:t>
            </a:r>
            <a:r>
              <a:rPr lang="en-US" sz="37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3700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mentorką</a:t>
            </a:r>
            <a:r>
              <a:rPr lang="en-US" sz="37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3700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i</a:t>
            </a:r>
            <a:r>
              <a:rPr lang="en-US" sz="37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3700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opiekunką</a:t>
            </a:r>
            <a:r>
              <a:rPr lang="en-US" sz="37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3700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kursu</a:t>
            </a:r>
            <a:r>
              <a:rPr lang="pl-PL" sz="3700" dirty="0">
                <a:solidFill>
                  <a:srgbClr val="FFFFFF"/>
                </a:solidFill>
              </a:rPr>
              <a:t> w Training </a:t>
            </a:r>
            <a:r>
              <a:rPr lang="pl-PL" sz="3700" dirty="0" err="1">
                <a:solidFill>
                  <a:srgbClr val="FFFFFF"/>
                </a:solidFill>
              </a:rPr>
              <a:t>Vision</a:t>
            </a:r>
            <a:r>
              <a:rPr lang="en-US" sz="37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</a:t>
            </a:r>
          </a:p>
        </p:txBody>
      </p:sp>
      <p:pic>
        <p:nvPicPr>
          <p:cNvPr id="8" name="Symbol zastępczy zawartości 7" descr="Obraz zawierający ściana, wewnątrz, podłoże, osoba&#10;&#10;Opis wygenerowany automatycznie">
            <a:extLst>
              <a:ext uri="{FF2B5EF4-FFF2-40B4-BE49-F238E27FC236}">
                <a16:creationId xmlns:a16="http://schemas.microsoft.com/office/drawing/2014/main" id="{35C355DB-5EBA-4C3F-9607-7B3B9D6BDB2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9190" y="633046"/>
            <a:ext cx="7414957" cy="55145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102986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ytuł 10">
            <a:extLst>
              <a:ext uri="{FF2B5EF4-FFF2-40B4-BE49-F238E27FC236}">
                <a16:creationId xmlns:a16="http://schemas.microsoft.com/office/drawing/2014/main" id="{09ECBF3C-EBE7-4336-9A25-72CAD92997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53668" y="803325"/>
            <a:ext cx="5314536" cy="1325563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400" b="1" i="1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ENGLISH </a:t>
            </a:r>
            <a:br>
              <a:rPr lang="en-US" sz="4400" b="1" i="1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r>
              <a:rPr lang="en-US" sz="4400" b="1" i="1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FOR YOU</a:t>
            </a:r>
            <a:endParaRPr lang="en-US" sz="4400" kern="120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21" name="Freeform: Shape 20">
            <a:extLst>
              <a:ext uri="{FF2B5EF4-FFF2-40B4-BE49-F238E27FC236}">
                <a16:creationId xmlns:a16="http://schemas.microsoft.com/office/drawing/2014/main" id="{E0D60ECE-8986-45DC-B7FE-EC7699B466B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5438829" cy="5840278"/>
          </a:xfrm>
          <a:custGeom>
            <a:avLst/>
            <a:gdLst>
              <a:gd name="connsiteX0" fmla="*/ 0 w 5438829"/>
              <a:gd name="connsiteY0" fmla="*/ 0 h 5840278"/>
              <a:gd name="connsiteX1" fmla="*/ 4466700 w 5438829"/>
              <a:gd name="connsiteY1" fmla="*/ 0 h 5840278"/>
              <a:gd name="connsiteX2" fmla="*/ 4652178 w 5438829"/>
              <a:gd name="connsiteY2" fmla="*/ 204077 h 5840278"/>
              <a:gd name="connsiteX3" fmla="*/ 5438829 w 5438829"/>
              <a:gd name="connsiteY3" fmla="*/ 2395363 h 5840278"/>
              <a:gd name="connsiteX4" fmla="*/ 1993914 w 5438829"/>
              <a:gd name="connsiteY4" fmla="*/ 5840278 h 5840278"/>
              <a:gd name="connsiteX5" fmla="*/ 67829 w 5438829"/>
              <a:gd name="connsiteY5" fmla="*/ 5251941 h 5840278"/>
              <a:gd name="connsiteX6" fmla="*/ 0 w 5438829"/>
              <a:gd name="connsiteY6" fmla="*/ 5201220 h 58402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438829" h="5840278">
                <a:moveTo>
                  <a:pt x="0" y="0"/>
                </a:moveTo>
                <a:lnTo>
                  <a:pt x="4466700" y="0"/>
                </a:lnTo>
                <a:lnTo>
                  <a:pt x="4652178" y="204077"/>
                </a:lnTo>
                <a:cubicBezTo>
                  <a:pt x="5143616" y="799562"/>
                  <a:pt x="5438829" y="1562987"/>
                  <a:pt x="5438829" y="2395363"/>
                </a:cubicBezTo>
                <a:cubicBezTo>
                  <a:pt x="5438829" y="4297937"/>
                  <a:pt x="3896488" y="5840278"/>
                  <a:pt x="1993914" y="5840278"/>
                </a:cubicBezTo>
                <a:cubicBezTo>
                  <a:pt x="1280449" y="5840278"/>
                  <a:pt x="617641" y="5623387"/>
                  <a:pt x="67829" y="5251941"/>
                </a:cubicBezTo>
                <a:lnTo>
                  <a:pt x="0" y="5201220"/>
                </a:ln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" name="Freeform: Shape 22">
            <a:extLst>
              <a:ext uri="{FF2B5EF4-FFF2-40B4-BE49-F238E27FC236}">
                <a16:creationId xmlns:a16="http://schemas.microsoft.com/office/drawing/2014/main" id="{96964194-5878-40D2-8EC0-DDC58387FA5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5269134" cy="5654940"/>
          </a:xfrm>
          <a:custGeom>
            <a:avLst/>
            <a:gdLst>
              <a:gd name="connsiteX0" fmla="*/ 0 w 5269134"/>
              <a:gd name="connsiteY0" fmla="*/ 0 h 5654940"/>
              <a:gd name="connsiteX1" fmla="*/ 4227767 w 5269134"/>
              <a:gd name="connsiteY1" fmla="*/ 0 h 5654940"/>
              <a:gd name="connsiteX2" fmla="*/ 4312042 w 5269134"/>
              <a:gd name="connsiteY2" fmla="*/ 76595 h 5654940"/>
              <a:gd name="connsiteX3" fmla="*/ 5269134 w 5269134"/>
              <a:gd name="connsiteY3" fmla="*/ 2387221 h 5654940"/>
              <a:gd name="connsiteX4" fmla="*/ 2001415 w 5269134"/>
              <a:gd name="connsiteY4" fmla="*/ 5654940 h 5654940"/>
              <a:gd name="connsiteX5" fmla="*/ 198928 w 5269134"/>
              <a:gd name="connsiteY5" fmla="*/ 5113274 h 5654940"/>
              <a:gd name="connsiteX6" fmla="*/ 0 w 5269134"/>
              <a:gd name="connsiteY6" fmla="*/ 4969563 h 56549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269134" h="5654940">
                <a:moveTo>
                  <a:pt x="0" y="0"/>
                </a:moveTo>
                <a:lnTo>
                  <a:pt x="4227767" y="0"/>
                </a:lnTo>
                <a:lnTo>
                  <a:pt x="4312042" y="76595"/>
                </a:lnTo>
                <a:cubicBezTo>
                  <a:pt x="4903383" y="667936"/>
                  <a:pt x="5269134" y="1484866"/>
                  <a:pt x="5269134" y="2387221"/>
                </a:cubicBezTo>
                <a:cubicBezTo>
                  <a:pt x="5269134" y="4191932"/>
                  <a:pt x="3806126" y="5654940"/>
                  <a:pt x="2001415" y="5654940"/>
                </a:cubicBezTo>
                <a:cubicBezTo>
                  <a:pt x="1335223" y="5654940"/>
                  <a:pt x="715593" y="5455584"/>
                  <a:pt x="198928" y="5113274"/>
                </a:cubicBezTo>
                <a:lnTo>
                  <a:pt x="0" y="4969563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6" name="Symbol zastępczy zawartości 15" descr="Obraz zawierający osoba, zewnętrzne, budynek, stojące&#10;&#10;Opis wygenerowany automatycznie">
            <a:extLst>
              <a:ext uri="{FF2B5EF4-FFF2-40B4-BE49-F238E27FC236}">
                <a16:creationId xmlns:a16="http://schemas.microsoft.com/office/drawing/2014/main" id="{0199F247-9D2F-4B25-852E-C56C7EF7CD4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732" y="1022571"/>
            <a:ext cx="4320605" cy="3240454"/>
          </a:xfrm>
          <a:prstGeom prst="rect">
            <a:avLst/>
          </a:prstGeom>
        </p:spPr>
      </p:pic>
      <p:sp>
        <p:nvSpPr>
          <p:cNvPr id="14" name="Rectangle 4">
            <a:extLst>
              <a:ext uri="{FF2B5EF4-FFF2-40B4-BE49-F238E27FC236}">
                <a16:creationId xmlns:a16="http://schemas.microsoft.com/office/drawing/2014/main" id="{76DD5F5C-DBF6-44F7-8E0A-126A40E166ED}"/>
              </a:ext>
            </a:extLst>
          </p:cNvPr>
          <p:cNvSpPr>
            <a:spLocks noGrp="1" noChangeArrowheads="1"/>
          </p:cNvSpPr>
          <p:nvPr>
            <p:ph type="body" sz="half" idx="2"/>
          </p:nvPr>
        </p:nvSpPr>
        <p:spPr bwMode="auto">
          <a:xfrm>
            <a:off x="6053667" y="2279018"/>
            <a:ext cx="5314543" cy="337592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lIns="91440" tIns="45720" rIns="91440" bIns="45720" numCol="1" rtlCol="0" anchor="t" anchorCtr="0" compatLnSpc="1">
            <a:prstTxWarp prst="textNoShape">
              <a:avLst/>
            </a:prstTxWarp>
            <a:normAutofit fontScale="77500" lnSpcReduction="20000"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R="0" lvl="0" eaLnBrk="1" fontAlgn="base" hangingPunct="1">
              <a:spcBef>
                <a:spcPct val="0"/>
              </a:spcBef>
              <a:spcAft>
                <a:spcPts val="600"/>
              </a:spcAft>
              <a:buClrTx/>
              <a:buSzTx/>
              <a:tabLst/>
            </a:pPr>
            <a:r>
              <a:rPr kumimoji="0" lang="en-US" altLang="pl-PL" sz="3900" b="0" i="0" u="none" strike="noStrike" cap="none" normalizeH="0" baseline="0" dirty="0" err="1">
                <a:ln>
                  <a:noFill/>
                </a:ln>
                <a:effectLst/>
                <a:latin typeface="+mn-lt"/>
              </a:rPr>
              <a:t>Cel</a:t>
            </a:r>
            <a:r>
              <a:rPr kumimoji="0" lang="en-US" altLang="pl-PL" sz="3900" b="0" i="0" u="none" strike="noStrike" cap="none" normalizeH="0" baseline="0" dirty="0">
                <a:ln>
                  <a:noFill/>
                </a:ln>
                <a:effectLst/>
                <a:latin typeface="+mn-lt"/>
              </a:rPr>
              <a:t> </a:t>
            </a:r>
            <a:r>
              <a:rPr kumimoji="0" lang="en-US" altLang="pl-PL" sz="3900" b="0" i="0" u="none" strike="noStrike" cap="none" normalizeH="0" baseline="0" dirty="0" err="1">
                <a:ln>
                  <a:noFill/>
                </a:ln>
                <a:effectLst/>
                <a:latin typeface="+mn-lt"/>
              </a:rPr>
              <a:t>kursu</a:t>
            </a:r>
            <a:r>
              <a:rPr kumimoji="0" lang="en-US" altLang="pl-PL" sz="3900" b="0" i="0" u="none" strike="noStrike" cap="none" normalizeH="0" baseline="0" dirty="0">
                <a:ln>
                  <a:noFill/>
                </a:ln>
                <a:effectLst/>
                <a:latin typeface="+mn-lt"/>
              </a:rPr>
              <a:t> </a:t>
            </a:r>
            <a:r>
              <a:rPr kumimoji="0" lang="en-US" altLang="pl-PL" sz="3900" b="0" i="0" u="none" strike="noStrike" cap="none" normalizeH="0" baseline="0" dirty="0" err="1">
                <a:ln>
                  <a:noFill/>
                </a:ln>
                <a:effectLst/>
                <a:latin typeface="+mn-lt"/>
              </a:rPr>
              <a:t>został</a:t>
            </a:r>
            <a:r>
              <a:rPr kumimoji="0" lang="en-US" altLang="pl-PL" sz="3900" b="0" i="0" u="none" strike="noStrike" cap="none" normalizeH="0" baseline="0" dirty="0">
                <a:ln>
                  <a:noFill/>
                </a:ln>
                <a:effectLst/>
                <a:latin typeface="+mn-lt"/>
              </a:rPr>
              <a:t> </a:t>
            </a:r>
            <a:r>
              <a:rPr kumimoji="0" lang="en-US" altLang="pl-PL" sz="3900" b="0" i="0" u="none" strike="noStrike" cap="none" normalizeH="0" baseline="0" dirty="0" err="1">
                <a:ln>
                  <a:noFill/>
                </a:ln>
                <a:effectLst/>
                <a:latin typeface="+mn-lt"/>
              </a:rPr>
              <a:t>osiągnięty</a:t>
            </a:r>
            <a:r>
              <a:rPr kumimoji="0" lang="en-US" altLang="pl-PL" sz="3900" b="0" i="0" u="none" strike="noStrike" cap="none" normalizeH="0" baseline="0" dirty="0">
                <a:ln>
                  <a:noFill/>
                </a:ln>
                <a:effectLst/>
                <a:latin typeface="+mn-lt"/>
              </a:rPr>
              <a:t>,</a:t>
            </a:r>
            <a:r>
              <a:rPr kumimoji="0" lang="pl-PL" altLang="pl-PL" sz="3900" b="0" i="0" u="none" strike="noStrike" cap="none" normalizeH="0" dirty="0">
                <a:ln>
                  <a:noFill/>
                </a:ln>
                <a:effectLst/>
                <a:latin typeface="+mn-lt"/>
              </a:rPr>
              <a:t> </a:t>
            </a:r>
            <a:r>
              <a:rPr kumimoji="0" lang="en-US" altLang="pl-PL" sz="3900" b="0" i="0" u="none" strike="noStrike" cap="none" normalizeH="0" baseline="0" dirty="0" err="1">
                <a:ln>
                  <a:noFill/>
                </a:ln>
                <a:effectLst/>
                <a:latin typeface="+mn-lt"/>
              </a:rPr>
              <a:t>nabyte</a:t>
            </a:r>
            <a:r>
              <a:rPr kumimoji="0" lang="en-US" altLang="pl-PL" sz="3900" b="0" i="0" u="none" strike="noStrike" cap="none" normalizeH="0" baseline="0" dirty="0">
                <a:ln>
                  <a:noFill/>
                </a:ln>
                <a:effectLst/>
                <a:latin typeface="+mn-lt"/>
              </a:rPr>
              <a:t> </a:t>
            </a:r>
            <a:r>
              <a:rPr kumimoji="0" lang="en-US" altLang="pl-PL" sz="3900" b="0" i="0" u="none" strike="noStrike" cap="none" normalizeH="0" baseline="0" dirty="0" err="1">
                <a:ln>
                  <a:noFill/>
                </a:ln>
                <a:effectLst/>
                <a:latin typeface="+mn-lt"/>
              </a:rPr>
              <a:t>przez</a:t>
            </a:r>
            <a:r>
              <a:rPr kumimoji="0" lang="en-US" altLang="pl-PL" sz="3900" b="0" i="0" u="none" strike="noStrike" cap="none" normalizeH="0" baseline="0" dirty="0">
                <a:ln>
                  <a:noFill/>
                </a:ln>
                <a:effectLst/>
                <a:latin typeface="+mn-lt"/>
              </a:rPr>
              <a:t> </a:t>
            </a:r>
            <a:r>
              <a:rPr kumimoji="0" lang="en-US" altLang="pl-PL" sz="3900" b="0" i="0" u="none" strike="noStrike" cap="none" normalizeH="0" baseline="0" dirty="0" err="1">
                <a:ln>
                  <a:noFill/>
                </a:ln>
                <a:effectLst/>
                <a:latin typeface="+mn-lt"/>
              </a:rPr>
              <a:t>nauczycieli</a:t>
            </a:r>
            <a:r>
              <a:rPr kumimoji="0" lang="en-US" altLang="pl-PL" sz="3900" b="0" i="0" u="none" strike="noStrike" cap="none" normalizeH="0" baseline="0" dirty="0">
                <a:ln>
                  <a:noFill/>
                </a:ln>
                <a:effectLst/>
                <a:latin typeface="+mn-lt"/>
              </a:rPr>
              <a:t> </a:t>
            </a:r>
            <a:r>
              <a:rPr kumimoji="0" lang="en-US" altLang="pl-PL" sz="3900" b="0" i="0" u="none" strike="noStrike" cap="none" normalizeH="0" baseline="0" dirty="0" err="1">
                <a:ln>
                  <a:noFill/>
                </a:ln>
                <a:effectLst/>
                <a:latin typeface="+mn-lt"/>
              </a:rPr>
              <a:t>i</a:t>
            </a:r>
            <a:r>
              <a:rPr kumimoji="0" lang="en-US" altLang="pl-PL" sz="3900" b="0" i="0" u="none" strike="noStrike" cap="none" normalizeH="0" baseline="0" dirty="0">
                <a:ln>
                  <a:noFill/>
                </a:ln>
                <a:effectLst/>
                <a:latin typeface="+mn-lt"/>
              </a:rPr>
              <a:t> </a:t>
            </a:r>
            <a:r>
              <a:rPr kumimoji="0" lang="en-US" altLang="pl-PL" sz="3900" b="0" i="0" u="none" strike="noStrike" cap="none" normalizeH="0" baseline="0" dirty="0" err="1">
                <a:ln>
                  <a:noFill/>
                </a:ln>
                <a:effectLst/>
                <a:latin typeface="+mn-lt"/>
              </a:rPr>
              <a:t>pracownika</a:t>
            </a:r>
            <a:r>
              <a:rPr kumimoji="0" lang="en-US" altLang="pl-PL" sz="3900" b="0" i="0" u="none" strike="noStrike" cap="none" normalizeH="0" baseline="0" dirty="0">
                <a:ln>
                  <a:noFill/>
                </a:ln>
                <a:effectLst/>
                <a:latin typeface="+mn-lt"/>
              </a:rPr>
              <a:t> </a:t>
            </a:r>
            <a:r>
              <a:rPr kumimoji="0" lang="en-US" altLang="pl-PL" sz="3900" b="0" i="0" u="none" strike="noStrike" cap="none" normalizeH="0" baseline="0" dirty="0" err="1">
                <a:ln>
                  <a:noFill/>
                </a:ln>
                <a:effectLst/>
                <a:latin typeface="+mn-lt"/>
              </a:rPr>
              <a:t>administracji</a:t>
            </a:r>
            <a:r>
              <a:rPr kumimoji="0" lang="en-US" altLang="pl-PL" sz="3900" b="0" i="0" u="none" strike="noStrike" cap="none" normalizeH="0" baseline="0" dirty="0">
                <a:ln>
                  <a:noFill/>
                </a:ln>
                <a:effectLst/>
                <a:latin typeface="+mn-lt"/>
              </a:rPr>
              <a:t>  </a:t>
            </a:r>
            <a:r>
              <a:rPr kumimoji="0" lang="en-US" altLang="pl-PL" sz="3900" b="0" i="0" u="none" strike="noStrike" cap="none" normalizeH="0" baseline="0" dirty="0" err="1">
                <a:ln>
                  <a:noFill/>
                </a:ln>
                <a:effectLst/>
                <a:latin typeface="+mn-lt"/>
              </a:rPr>
              <a:t>nowe</a:t>
            </a:r>
            <a:r>
              <a:rPr kumimoji="0" lang="en-US" altLang="pl-PL" sz="3900" b="0" i="0" u="none" strike="noStrike" cap="none" normalizeH="0" baseline="0" dirty="0">
                <a:ln>
                  <a:noFill/>
                </a:ln>
                <a:effectLst/>
                <a:latin typeface="+mn-lt"/>
              </a:rPr>
              <a:t> </a:t>
            </a:r>
            <a:r>
              <a:rPr kumimoji="0" lang="en-US" altLang="pl-PL" sz="3900" b="0" i="0" u="none" strike="noStrike" cap="none" normalizeH="0" baseline="0" dirty="0" err="1">
                <a:ln>
                  <a:noFill/>
                </a:ln>
                <a:effectLst/>
                <a:latin typeface="+mn-lt"/>
              </a:rPr>
              <a:t>kompetencje</a:t>
            </a:r>
            <a:r>
              <a:rPr kumimoji="0" lang="en-US" altLang="pl-PL" sz="3900" b="0" i="0" u="none" strike="noStrike" cap="none" normalizeH="0" baseline="0" dirty="0">
                <a:ln>
                  <a:noFill/>
                </a:ln>
                <a:effectLst/>
                <a:latin typeface="+mn-lt"/>
              </a:rPr>
              <a:t> </a:t>
            </a:r>
            <a:r>
              <a:rPr kumimoji="0" lang="en-US" altLang="pl-PL" sz="3900" b="0" i="0" u="none" strike="noStrike" cap="none" normalizeH="0" baseline="0" dirty="0" err="1">
                <a:ln>
                  <a:noFill/>
                </a:ln>
                <a:effectLst/>
                <a:latin typeface="+mn-lt"/>
              </a:rPr>
              <a:t>wpłyną</a:t>
            </a:r>
            <a:r>
              <a:rPr kumimoji="0" lang="en-US" altLang="pl-PL" sz="3900" b="0" i="0" u="none" strike="noStrike" cap="none" normalizeH="0" baseline="0" dirty="0">
                <a:ln>
                  <a:noFill/>
                </a:ln>
                <a:effectLst/>
                <a:latin typeface="+mn-lt"/>
              </a:rPr>
              <a:t> </a:t>
            </a:r>
            <a:r>
              <a:rPr kumimoji="0" lang="en-US" altLang="pl-PL" sz="3900" b="0" i="0" u="none" strike="noStrike" cap="none" normalizeH="0" baseline="0" dirty="0" err="1">
                <a:ln>
                  <a:noFill/>
                </a:ln>
                <a:effectLst/>
                <a:latin typeface="+mn-lt"/>
              </a:rPr>
              <a:t>na</a:t>
            </a:r>
            <a:r>
              <a:rPr kumimoji="0" lang="en-US" altLang="pl-PL" sz="3900" b="0" i="0" u="none" strike="noStrike" cap="none" normalizeH="0" baseline="0" dirty="0">
                <a:ln>
                  <a:noFill/>
                </a:ln>
                <a:effectLst/>
                <a:latin typeface="+mn-lt"/>
              </a:rPr>
              <a:t> </a:t>
            </a:r>
            <a:r>
              <a:rPr kumimoji="0" lang="en-US" altLang="pl-PL" sz="3900" b="0" i="0" u="none" strike="noStrike" cap="none" normalizeH="0" baseline="0" dirty="0" err="1">
                <a:ln>
                  <a:noFill/>
                </a:ln>
                <a:effectLst/>
                <a:latin typeface="+mn-lt"/>
              </a:rPr>
              <a:t>podniesienie</a:t>
            </a:r>
            <a:r>
              <a:rPr kumimoji="0" lang="en-US" altLang="pl-PL" sz="3900" b="0" i="0" u="none" strike="noStrike" cap="none" normalizeH="0" baseline="0" dirty="0">
                <a:ln>
                  <a:noFill/>
                </a:ln>
                <a:effectLst/>
                <a:latin typeface="+mn-lt"/>
              </a:rPr>
              <a:t> </a:t>
            </a:r>
            <a:r>
              <a:rPr kumimoji="0" lang="en-US" altLang="pl-PL" sz="3900" b="0" i="0" u="none" strike="noStrike" cap="none" normalizeH="0" baseline="0" dirty="0" err="1">
                <a:ln>
                  <a:noFill/>
                </a:ln>
                <a:effectLst/>
                <a:latin typeface="+mn-lt"/>
              </a:rPr>
              <a:t>jakości</a:t>
            </a:r>
            <a:r>
              <a:rPr kumimoji="0" lang="en-US" altLang="pl-PL" sz="3900" b="0" i="0" u="none" strike="noStrike" cap="none" normalizeH="0" baseline="0" dirty="0">
                <a:ln>
                  <a:noFill/>
                </a:ln>
                <a:effectLst/>
                <a:latin typeface="+mn-lt"/>
              </a:rPr>
              <a:t> </a:t>
            </a:r>
            <a:r>
              <a:rPr kumimoji="0" lang="en-US" altLang="pl-PL" sz="3900" b="0" i="0" u="none" strike="noStrike" cap="none" normalizeH="0" baseline="0" dirty="0" err="1">
                <a:ln>
                  <a:noFill/>
                </a:ln>
                <a:effectLst/>
                <a:latin typeface="+mn-lt"/>
              </a:rPr>
              <a:t>pracy</a:t>
            </a:r>
            <a:r>
              <a:rPr kumimoji="0" lang="pl-PL" altLang="pl-PL" sz="3900" b="0" i="0" u="none" strike="noStrike" cap="none" normalizeH="0" baseline="0" dirty="0">
                <a:ln>
                  <a:noFill/>
                </a:ln>
                <a:effectLst/>
                <a:latin typeface="+mn-lt"/>
              </a:rPr>
              <a:t> </a:t>
            </a:r>
            <a:r>
              <a:rPr kumimoji="0" lang="en-US" altLang="pl-PL" sz="3900" b="0" i="0" u="none" strike="noStrike" cap="none" normalizeH="0" baseline="0" dirty="0">
                <a:ln>
                  <a:noFill/>
                </a:ln>
                <a:effectLst/>
                <a:latin typeface="+mn-lt"/>
              </a:rPr>
              <a:t> z </a:t>
            </a:r>
            <a:r>
              <a:rPr kumimoji="0" lang="en-US" altLang="pl-PL" sz="3900" b="0" i="0" u="none" strike="noStrike" cap="none" normalizeH="0" baseline="0" dirty="0" err="1">
                <a:ln>
                  <a:noFill/>
                </a:ln>
                <a:effectLst/>
                <a:latin typeface="+mn-lt"/>
              </a:rPr>
              <a:t>młodzieżą</a:t>
            </a:r>
            <a:r>
              <a:rPr kumimoji="0" lang="en-US" altLang="pl-PL" sz="3900" b="0" i="0" u="none" strike="noStrike" cap="none" normalizeH="0" baseline="0" dirty="0">
                <a:ln>
                  <a:noFill/>
                </a:ln>
                <a:effectLst/>
                <a:latin typeface="+mn-lt"/>
              </a:rPr>
              <a:t> </a:t>
            </a:r>
            <a:r>
              <a:rPr kumimoji="0" lang="en-US" altLang="pl-PL" sz="3900" b="0" i="0" u="none" strike="noStrike" cap="none" normalizeH="0" baseline="0" dirty="0" err="1">
                <a:ln>
                  <a:noFill/>
                </a:ln>
                <a:effectLst/>
                <a:latin typeface="+mn-lt"/>
              </a:rPr>
              <a:t>i</a:t>
            </a:r>
            <a:r>
              <a:rPr kumimoji="0" lang="en-US" altLang="pl-PL" sz="3900" b="0" i="0" u="none" strike="noStrike" cap="none" normalizeH="0" baseline="0" dirty="0">
                <a:ln>
                  <a:noFill/>
                </a:ln>
                <a:effectLst/>
                <a:latin typeface="+mn-lt"/>
              </a:rPr>
              <a:t> </a:t>
            </a:r>
            <a:r>
              <a:rPr kumimoji="0" lang="en-US" altLang="pl-PL" sz="3900" b="0" i="0" u="none" strike="noStrike" cap="none" normalizeH="0" baseline="0" dirty="0" err="1">
                <a:ln>
                  <a:noFill/>
                </a:ln>
                <a:effectLst/>
                <a:latin typeface="+mn-lt"/>
              </a:rPr>
              <a:t>dorosłymi</a:t>
            </a:r>
            <a:r>
              <a:rPr kumimoji="0" lang="en-US" altLang="pl-PL" sz="3900" b="0" i="0" u="none" strike="noStrike" cap="none" normalizeH="0" baseline="0" dirty="0">
                <a:ln>
                  <a:noFill/>
                </a:ln>
                <a:effectLst/>
                <a:latin typeface="+mn-lt"/>
              </a:rPr>
              <a:t> w </a:t>
            </a:r>
            <a:r>
              <a:rPr kumimoji="0" lang="en-US" altLang="pl-PL" sz="3900" b="0" i="0" u="none" strike="noStrike" cap="none" normalizeH="0" baseline="0" dirty="0" err="1">
                <a:ln>
                  <a:noFill/>
                </a:ln>
                <a:effectLst/>
                <a:latin typeface="+mn-lt"/>
              </a:rPr>
              <a:t>szkołach</a:t>
            </a:r>
            <a:r>
              <a:rPr kumimoji="0" lang="en-US" altLang="pl-PL" sz="3900" b="0" i="0" u="none" strike="noStrike" cap="none" normalizeH="0" baseline="0" dirty="0">
                <a:ln>
                  <a:noFill/>
                </a:ln>
                <a:effectLst/>
                <a:latin typeface="+mn-lt"/>
              </a:rPr>
              <a:t> </a:t>
            </a:r>
            <a:r>
              <a:rPr kumimoji="0" lang="en-US" altLang="pl-PL" sz="3900" b="0" i="0" u="none" strike="noStrike" cap="none" normalizeH="0" baseline="0" dirty="0" err="1">
                <a:ln>
                  <a:noFill/>
                </a:ln>
                <a:effectLst/>
                <a:latin typeface="+mn-lt"/>
              </a:rPr>
              <a:t>dla</a:t>
            </a:r>
            <a:r>
              <a:rPr kumimoji="0" lang="en-US" altLang="pl-PL" sz="3900" b="0" i="0" u="none" strike="noStrike" cap="none" normalizeH="0" baseline="0" dirty="0">
                <a:ln>
                  <a:noFill/>
                </a:ln>
                <a:effectLst/>
                <a:latin typeface="+mn-lt"/>
              </a:rPr>
              <a:t> </a:t>
            </a:r>
            <a:r>
              <a:rPr kumimoji="0" lang="en-US" altLang="pl-PL" sz="3900" b="0" i="0" u="none" strike="noStrike" cap="none" normalizeH="0" baseline="0" dirty="0" err="1">
                <a:ln>
                  <a:noFill/>
                </a:ln>
                <a:effectLst/>
                <a:latin typeface="+mn-lt"/>
              </a:rPr>
              <a:t>dorosłych</a:t>
            </a:r>
            <a:r>
              <a:rPr kumimoji="0" lang="en-US" altLang="pl-PL" sz="3900" b="0" i="0" u="none" strike="noStrike" cap="none" normalizeH="0" baseline="0" dirty="0">
                <a:ln>
                  <a:noFill/>
                </a:ln>
                <a:effectLst/>
                <a:latin typeface="+mn-lt"/>
              </a:rPr>
              <a:t>.</a:t>
            </a:r>
          </a:p>
          <a:p>
            <a:pPr marR="0" lvl="0" eaLnBrk="1" fontAlgn="base" hangingPunct="1">
              <a:spcBef>
                <a:spcPct val="0"/>
              </a:spcBef>
              <a:spcAft>
                <a:spcPts val="600"/>
              </a:spcAft>
              <a:buClrTx/>
              <a:buSzTx/>
              <a:tabLst/>
            </a:pPr>
            <a:r>
              <a:rPr kumimoji="0" lang="en-US" altLang="pl-PL" sz="3900" b="0" i="0" u="none" strike="noStrike" cap="none" normalizeH="0" baseline="0" dirty="0">
                <a:ln>
                  <a:noFill/>
                </a:ln>
                <a:effectLst/>
                <a:latin typeface="+mn-lt"/>
              </a:rPr>
              <a:t/>
            </a:r>
            <a:br>
              <a:rPr kumimoji="0" lang="en-US" altLang="pl-PL" sz="3900" b="0" i="0" u="none" strike="noStrike" cap="none" normalizeH="0" baseline="0" dirty="0">
                <a:ln>
                  <a:noFill/>
                </a:ln>
                <a:effectLst/>
                <a:latin typeface="+mn-lt"/>
              </a:rPr>
            </a:br>
            <a:endParaRPr kumimoji="0" lang="en-US" altLang="pl-PL" sz="3900" b="0" i="0" u="none" strike="noStrike" cap="none" normalizeH="0" baseline="0" dirty="0">
              <a:ln>
                <a:noFill/>
              </a:ln>
              <a:effectLst/>
              <a:latin typeface="+mn-lt"/>
            </a:endParaRPr>
          </a:p>
          <a:p>
            <a:pPr marL="0" marR="0" lvl="0" indent="-228600" eaLnBrk="1" fontAlgn="base" hangingPunct="1">
              <a:spcBef>
                <a:spcPct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endParaRPr kumimoji="0" lang="en-US" altLang="pl-PL" sz="1800" b="0" i="0" u="none" strike="noStrike" cap="none" normalizeH="0" baseline="0" dirty="0">
              <a:ln>
                <a:noFill/>
              </a:ln>
              <a:effectLst/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83456429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Freeform: Shape 9">
            <a:extLst>
              <a:ext uri="{FF2B5EF4-FFF2-40B4-BE49-F238E27FC236}">
                <a16:creationId xmlns:a16="http://schemas.microsoft.com/office/drawing/2014/main" id="{42285737-90EE-47DC-AC80-8AE156B1196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-1" y="-1"/>
            <a:ext cx="4403709" cy="6858001"/>
          </a:xfrm>
          <a:custGeom>
            <a:avLst/>
            <a:gdLst>
              <a:gd name="connsiteX0" fmla="*/ 3223890 w 4403709"/>
              <a:gd name="connsiteY0" fmla="*/ 6858001 h 6858001"/>
              <a:gd name="connsiteX1" fmla="*/ 4101908 w 4403709"/>
              <a:gd name="connsiteY1" fmla="*/ 6858001 h 6858001"/>
              <a:gd name="connsiteX2" fmla="*/ 3254950 w 4403709"/>
              <a:gd name="connsiteY2" fmla="*/ 1599356 h 6858001"/>
              <a:gd name="connsiteX3" fmla="*/ 3254950 w 4403709"/>
              <a:gd name="connsiteY3" fmla="*/ 1594062 h 6858001"/>
              <a:gd name="connsiteX4" fmla="*/ 4403709 w 4403709"/>
              <a:gd name="connsiteY4" fmla="*/ 0 h 6858001"/>
              <a:gd name="connsiteX5" fmla="*/ 3254950 w 4403709"/>
              <a:gd name="connsiteY5" fmla="*/ 0 h 6858001"/>
              <a:gd name="connsiteX6" fmla="*/ 2903520 w 4403709"/>
              <a:gd name="connsiteY6" fmla="*/ 0 h 6858001"/>
              <a:gd name="connsiteX7" fmla="*/ 0 w 4403709"/>
              <a:gd name="connsiteY7" fmla="*/ 0 h 6858001"/>
              <a:gd name="connsiteX8" fmla="*/ 0 w 4403709"/>
              <a:gd name="connsiteY8" fmla="*/ 6858000 h 6858001"/>
              <a:gd name="connsiteX9" fmla="*/ 3223890 w 4403709"/>
              <a:gd name="connsiteY9" fmla="*/ 6858000 h 6858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403709" h="6858001">
                <a:moveTo>
                  <a:pt x="3223890" y="6858001"/>
                </a:moveTo>
                <a:lnTo>
                  <a:pt x="4101908" y="6858001"/>
                </a:lnTo>
                <a:lnTo>
                  <a:pt x="3254950" y="1599356"/>
                </a:lnTo>
                <a:lnTo>
                  <a:pt x="3254950" y="1594062"/>
                </a:lnTo>
                <a:lnTo>
                  <a:pt x="4403709" y="0"/>
                </a:lnTo>
                <a:lnTo>
                  <a:pt x="3254950" y="0"/>
                </a:lnTo>
                <a:lnTo>
                  <a:pt x="2903520" y="0"/>
                </a:lnTo>
                <a:lnTo>
                  <a:pt x="0" y="0"/>
                </a:lnTo>
                <a:lnTo>
                  <a:pt x="0" y="6858000"/>
                </a:lnTo>
                <a:lnTo>
                  <a:pt x="3223890" y="685800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2">
            <a:schemeClr val="dk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B57BDC17-F1B3-455F-BBF1-680AA1F25C0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3315292" y="0"/>
            <a:ext cx="2436813" cy="6858001"/>
            <a:chOff x="1320800" y="0"/>
            <a:chExt cx="2436813" cy="6858001"/>
          </a:xfrm>
        </p:grpSpPr>
        <p:sp>
          <p:nvSpPr>
            <p:cNvPr id="13" name="Freeform 6">
              <a:extLst>
                <a:ext uri="{FF2B5EF4-FFF2-40B4-BE49-F238E27FC236}">
                  <a16:creationId xmlns:a16="http://schemas.microsoft.com/office/drawing/2014/main" id="{64E2FA9A-FEF7-4501-B0EB-5E45EDD2177A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0"/>
              <a:ext cx="1122363" cy="5329238"/>
            </a:xfrm>
            <a:custGeom>
              <a:avLst/>
              <a:gdLst/>
              <a:ahLst/>
              <a:cxnLst/>
              <a:rect l="0" t="0" r="r" b="b"/>
              <a:pathLst>
                <a:path w="707" h="3357">
                  <a:moveTo>
                    <a:pt x="0" y="3330"/>
                  </a:moveTo>
                  <a:lnTo>
                    <a:pt x="156" y="3357"/>
                  </a:lnTo>
                  <a:lnTo>
                    <a:pt x="707" y="0"/>
                  </a:lnTo>
                  <a:lnTo>
                    <a:pt x="547" y="0"/>
                  </a:lnTo>
                  <a:lnTo>
                    <a:pt x="0" y="333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14" name="Freeform 7">
              <a:extLst>
                <a:ext uri="{FF2B5EF4-FFF2-40B4-BE49-F238E27FC236}">
                  <a16:creationId xmlns:a16="http://schemas.microsoft.com/office/drawing/2014/main" id="{BC38192B-B4CB-47D4-A3B1-10010247F158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0"/>
              <a:ext cx="1117600" cy="5276850"/>
            </a:xfrm>
            <a:custGeom>
              <a:avLst/>
              <a:gdLst/>
              <a:ahLst/>
              <a:cxnLst/>
              <a:rect l="0" t="0" r="r" b="b"/>
              <a:pathLst>
                <a:path w="704" h="3324">
                  <a:moveTo>
                    <a:pt x="704" y="0"/>
                  </a:moveTo>
                  <a:lnTo>
                    <a:pt x="545" y="0"/>
                  </a:lnTo>
                  <a:lnTo>
                    <a:pt x="0" y="3300"/>
                  </a:lnTo>
                  <a:lnTo>
                    <a:pt x="157" y="3324"/>
                  </a:lnTo>
                  <a:lnTo>
                    <a:pt x="704" y="0"/>
                  </a:lnTo>
                  <a:close/>
                </a:path>
              </a:pathLst>
            </a:custGeom>
            <a:solidFill>
              <a:srgbClr val="595959"/>
            </a:solidFill>
            <a:ln>
              <a:noFill/>
            </a:ln>
          </p:spPr>
        </p:sp>
        <p:sp>
          <p:nvSpPr>
            <p:cNvPr id="15" name="Freeform 8">
              <a:extLst>
                <a:ext uri="{FF2B5EF4-FFF2-40B4-BE49-F238E27FC236}">
                  <a16:creationId xmlns:a16="http://schemas.microsoft.com/office/drawing/2014/main" id="{96330E33-E171-4B0F-82B5-AF7230399B5C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5238750"/>
              <a:ext cx="1228725" cy="1619250"/>
            </a:xfrm>
            <a:custGeom>
              <a:avLst/>
              <a:gdLst/>
              <a:ahLst/>
              <a:cxnLst/>
              <a:rect l="0" t="0" r="r" b="b"/>
              <a:pathLst>
                <a:path w="774" h="1020">
                  <a:moveTo>
                    <a:pt x="0" y="0"/>
                  </a:moveTo>
                  <a:lnTo>
                    <a:pt x="740" y="1020"/>
                  </a:lnTo>
                  <a:lnTo>
                    <a:pt x="774" y="10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62626"/>
            </a:solidFill>
            <a:ln>
              <a:noFill/>
            </a:ln>
          </p:spPr>
        </p:sp>
        <p:sp>
          <p:nvSpPr>
            <p:cNvPr id="16" name="Freeform 9">
              <a:extLst>
                <a:ext uri="{FF2B5EF4-FFF2-40B4-BE49-F238E27FC236}">
                  <a16:creationId xmlns:a16="http://schemas.microsoft.com/office/drawing/2014/main" id="{332B1723-69BF-42D7-B757-0FA059E15256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5291138"/>
              <a:ext cx="1495425" cy="1566863"/>
            </a:xfrm>
            <a:custGeom>
              <a:avLst/>
              <a:gdLst/>
              <a:ahLst/>
              <a:cxnLst/>
              <a:rect l="0" t="0" r="r" b="b"/>
              <a:pathLst>
                <a:path w="942" h="987">
                  <a:moveTo>
                    <a:pt x="0" y="0"/>
                  </a:moveTo>
                  <a:lnTo>
                    <a:pt x="909" y="987"/>
                  </a:lnTo>
                  <a:lnTo>
                    <a:pt x="942" y="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17" name="Freeform 10">
              <a:extLst>
                <a:ext uri="{FF2B5EF4-FFF2-40B4-BE49-F238E27FC236}">
                  <a16:creationId xmlns:a16="http://schemas.microsoft.com/office/drawing/2014/main" id="{F115D62D-1E96-48D1-A78D-D370A0BFB9B5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5286375"/>
              <a:ext cx="2130425" cy="1571625"/>
            </a:xfrm>
            <a:custGeom>
              <a:avLst/>
              <a:gdLst/>
              <a:ahLst/>
              <a:cxnLst/>
              <a:rect l="0" t="0" r="r" b="b"/>
              <a:pathLst>
                <a:path w="1342" h="990">
                  <a:moveTo>
                    <a:pt x="0" y="3"/>
                  </a:moveTo>
                  <a:lnTo>
                    <a:pt x="942" y="990"/>
                  </a:lnTo>
                  <a:lnTo>
                    <a:pt x="1342" y="990"/>
                  </a:lnTo>
                  <a:lnTo>
                    <a:pt x="156" y="27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18" name="Freeform 11">
              <a:extLst>
                <a:ext uri="{FF2B5EF4-FFF2-40B4-BE49-F238E27FC236}">
                  <a16:creationId xmlns:a16="http://schemas.microsoft.com/office/drawing/2014/main" id="{91C2876A-169D-4822-A766-C00578C88B4B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5238750"/>
              <a:ext cx="1695450" cy="1619250"/>
            </a:xfrm>
            <a:custGeom>
              <a:avLst/>
              <a:gdLst/>
              <a:ahLst/>
              <a:cxnLst/>
              <a:rect l="0" t="0" r="r" b="b"/>
              <a:pathLst>
                <a:path w="1068" h="1020">
                  <a:moveTo>
                    <a:pt x="1068" y="1020"/>
                  </a:moveTo>
                  <a:lnTo>
                    <a:pt x="184" y="60"/>
                  </a:lnTo>
                  <a:lnTo>
                    <a:pt x="154" y="27"/>
                  </a:lnTo>
                  <a:lnTo>
                    <a:pt x="157" y="27"/>
                  </a:lnTo>
                  <a:lnTo>
                    <a:pt x="157" y="24"/>
                  </a:lnTo>
                  <a:lnTo>
                    <a:pt x="154" y="24"/>
                  </a:lnTo>
                  <a:lnTo>
                    <a:pt x="0" y="0"/>
                  </a:lnTo>
                  <a:lnTo>
                    <a:pt x="0" y="0"/>
                  </a:lnTo>
                  <a:lnTo>
                    <a:pt x="774" y="1020"/>
                  </a:lnTo>
                  <a:lnTo>
                    <a:pt x="1068" y="1020"/>
                  </a:lnTo>
                  <a:close/>
                </a:path>
              </a:pathLst>
            </a:custGeom>
            <a:solidFill>
              <a:srgbClr val="404040"/>
            </a:solidFill>
            <a:ln>
              <a:noFill/>
            </a:ln>
          </p:spPr>
        </p:sp>
      </p:grpSp>
      <p:sp>
        <p:nvSpPr>
          <p:cNvPr id="2" name="Tytuł 1">
            <a:extLst>
              <a:ext uri="{FF2B5EF4-FFF2-40B4-BE49-F238E27FC236}">
                <a16:creationId xmlns:a16="http://schemas.microsoft.com/office/drawing/2014/main" id="{1BFE9752-B62E-4221-A04C-A2829FB6C6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5020" y="685800"/>
            <a:ext cx="3235122" cy="5105400"/>
          </a:xfrm>
        </p:spPr>
        <p:txBody>
          <a:bodyPr>
            <a:normAutofit/>
          </a:bodyPr>
          <a:lstStyle/>
          <a:p>
            <a:r>
              <a:rPr lang="pl-PL" sz="4000" b="1" dirty="0">
                <a:solidFill>
                  <a:srgbClr val="FFFFFF"/>
                </a:solidFill>
              </a:rPr>
              <a:t>8 -12. 07 2019 </a:t>
            </a:r>
            <a:br>
              <a:rPr lang="pl-PL" sz="4000" b="1" dirty="0">
                <a:solidFill>
                  <a:srgbClr val="FFFFFF"/>
                </a:solidFill>
              </a:rPr>
            </a:br>
            <a:r>
              <a:rPr lang="pl-PL" sz="4000" b="1" dirty="0">
                <a:solidFill>
                  <a:srgbClr val="FFFFFF"/>
                </a:solidFill>
              </a:rPr>
              <a:t>CORK </a:t>
            </a:r>
            <a:br>
              <a:rPr lang="pl-PL" sz="4000" b="1" dirty="0">
                <a:solidFill>
                  <a:srgbClr val="FFFFFF"/>
                </a:solidFill>
              </a:rPr>
            </a:br>
            <a:r>
              <a:rPr lang="pl-PL" sz="4000" b="1" dirty="0">
                <a:solidFill>
                  <a:srgbClr val="FFFFFF"/>
                </a:solidFill>
              </a:rPr>
              <a:t>IRELAND</a:t>
            </a:r>
          </a:p>
        </p:txBody>
      </p:sp>
      <p:graphicFrame>
        <p:nvGraphicFramePr>
          <p:cNvPr id="20" name="Symbol zastępczy zawartości 2">
            <a:extLst>
              <a:ext uri="{FF2B5EF4-FFF2-40B4-BE49-F238E27FC236}">
                <a16:creationId xmlns:a16="http://schemas.microsoft.com/office/drawing/2014/main" id="{709FA4C8-D201-408F-B1CB-D0BDA1D7A90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50742392"/>
              </p:ext>
            </p:extLst>
          </p:nvPr>
        </p:nvGraphicFramePr>
        <p:xfrm>
          <a:off x="5010150" y="685800"/>
          <a:ext cx="6492875" cy="5105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064883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0A9DC961-851E-4053-BAC6-D048F0ECC0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997512"/>
          </a:xfrm>
          <a:solidFill>
            <a:schemeClr val="accent1">
              <a:lumMod val="40000"/>
              <a:lumOff val="60000"/>
            </a:schemeClr>
          </a:solidFill>
        </p:spPr>
        <p:txBody>
          <a:bodyPr/>
          <a:lstStyle/>
          <a:p>
            <a:pPr algn="ctr"/>
            <a:r>
              <a:rPr lang="pl-PL" b="1" dirty="0"/>
              <a:t>REZULTATY MIĘKKIE</a:t>
            </a:r>
          </a:p>
        </p:txBody>
      </p:sp>
      <p:sp>
        <p:nvSpPr>
          <p:cNvPr id="7" name="Symbol zastępczy zawartości 6">
            <a:extLst>
              <a:ext uri="{FF2B5EF4-FFF2-40B4-BE49-F238E27FC236}">
                <a16:creationId xmlns:a16="http://schemas.microsoft.com/office/drawing/2014/main" id="{E7FA3F91-EE9E-4B8A-B850-60940630CA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8812" y="1104900"/>
            <a:ext cx="12023187" cy="5753100"/>
          </a:xfrm>
          <a:solidFill>
            <a:schemeClr val="bg2">
              <a:lumMod val="75000"/>
            </a:schemeClr>
          </a:solidFill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pl-PL" dirty="0"/>
              <a:t>Wiedza i doświadczenie zdobyte przez uczestników kursu</a:t>
            </a:r>
            <a:br>
              <a:rPr lang="pl-PL" dirty="0"/>
            </a:br>
            <a:endParaRPr lang="pl-PL" dirty="0"/>
          </a:p>
          <a:p>
            <a:endParaRPr lang="pl-PL" dirty="0"/>
          </a:p>
          <a:p>
            <a:endParaRPr lang="pl-PL" dirty="0"/>
          </a:p>
          <a:p>
            <a:endParaRPr lang="pl-PL" dirty="0"/>
          </a:p>
          <a:p>
            <a:endParaRPr lang="pl-PL" dirty="0"/>
          </a:p>
          <a:p>
            <a:endParaRPr lang="pl-PL" dirty="0"/>
          </a:p>
          <a:p>
            <a:endParaRPr lang="pl-PL" dirty="0"/>
          </a:p>
          <a:p>
            <a:pPr marL="0" indent="0">
              <a:buNone/>
            </a:pPr>
            <a:r>
              <a:rPr lang="pl-PL" dirty="0"/>
              <a:t/>
            </a:r>
            <a:br>
              <a:rPr lang="pl-PL" dirty="0"/>
            </a:br>
            <a:endParaRPr lang="pl-PL" dirty="0"/>
          </a:p>
          <a:p>
            <a:endParaRPr lang="pl-PL" dirty="0"/>
          </a:p>
          <a:p>
            <a:endParaRPr lang="pl-PL" dirty="0"/>
          </a:p>
        </p:txBody>
      </p:sp>
      <p:sp>
        <p:nvSpPr>
          <p:cNvPr id="9" name="Owal 8">
            <a:extLst>
              <a:ext uri="{FF2B5EF4-FFF2-40B4-BE49-F238E27FC236}">
                <a16:creationId xmlns:a16="http://schemas.microsoft.com/office/drawing/2014/main" id="{FCAD06C0-0295-4F97-A956-D206D4050D22}"/>
              </a:ext>
            </a:extLst>
          </p:cNvPr>
          <p:cNvSpPr/>
          <p:nvPr/>
        </p:nvSpPr>
        <p:spPr>
          <a:xfrm rot="20222506">
            <a:off x="9161568" y="1766327"/>
            <a:ext cx="2715065" cy="1610481"/>
          </a:xfrm>
          <a:prstGeom prst="ellipse">
            <a:avLst/>
          </a:prstGeom>
          <a:solidFill>
            <a:srgbClr val="CC00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2400" dirty="0"/>
              <a:t>Historia, kultura, geografia Irlandii</a:t>
            </a:r>
          </a:p>
        </p:txBody>
      </p:sp>
      <p:sp>
        <p:nvSpPr>
          <p:cNvPr id="10" name="Owal 9">
            <a:extLst>
              <a:ext uri="{FF2B5EF4-FFF2-40B4-BE49-F238E27FC236}">
                <a16:creationId xmlns:a16="http://schemas.microsoft.com/office/drawing/2014/main" id="{437FFA63-C39B-4940-96FB-ABE42D39203E}"/>
              </a:ext>
            </a:extLst>
          </p:cNvPr>
          <p:cNvSpPr/>
          <p:nvPr/>
        </p:nvSpPr>
        <p:spPr>
          <a:xfrm rot="11402500" flipV="1">
            <a:off x="6401889" y="2816210"/>
            <a:ext cx="3604552" cy="1610481"/>
          </a:xfrm>
          <a:prstGeom prst="ellipse">
            <a:avLst/>
          </a:prstGeom>
          <a:solidFill>
            <a:srgbClr val="E226E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2400" dirty="0"/>
              <a:t>Historia  i dzień dzisiejszy miasta Cork</a:t>
            </a:r>
          </a:p>
        </p:txBody>
      </p:sp>
      <p:sp>
        <p:nvSpPr>
          <p:cNvPr id="11" name="Owal 10">
            <a:extLst>
              <a:ext uri="{FF2B5EF4-FFF2-40B4-BE49-F238E27FC236}">
                <a16:creationId xmlns:a16="http://schemas.microsoft.com/office/drawing/2014/main" id="{E599255E-F709-49BD-BF66-8F81915D2AD5}"/>
              </a:ext>
            </a:extLst>
          </p:cNvPr>
          <p:cNvSpPr/>
          <p:nvPr/>
        </p:nvSpPr>
        <p:spPr>
          <a:xfrm rot="721083">
            <a:off x="3370261" y="2076747"/>
            <a:ext cx="2841675" cy="1961192"/>
          </a:xfrm>
          <a:prstGeom prst="ellipse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2400" dirty="0"/>
              <a:t>Język angielski na co dzień</a:t>
            </a:r>
          </a:p>
        </p:txBody>
      </p:sp>
      <p:sp>
        <p:nvSpPr>
          <p:cNvPr id="12" name="Owal 11">
            <a:extLst>
              <a:ext uri="{FF2B5EF4-FFF2-40B4-BE49-F238E27FC236}">
                <a16:creationId xmlns:a16="http://schemas.microsoft.com/office/drawing/2014/main" id="{70AB0C41-B0BD-49B3-82B1-5C651C36CBC0}"/>
              </a:ext>
            </a:extLst>
          </p:cNvPr>
          <p:cNvSpPr/>
          <p:nvPr/>
        </p:nvSpPr>
        <p:spPr>
          <a:xfrm>
            <a:off x="251166" y="1982240"/>
            <a:ext cx="3350163" cy="2233034"/>
          </a:xfrm>
          <a:prstGeom prst="ellipse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2400" dirty="0"/>
              <a:t>Efektywne komunikowanie się w języku angielskim</a:t>
            </a:r>
          </a:p>
        </p:txBody>
      </p:sp>
      <p:sp>
        <p:nvSpPr>
          <p:cNvPr id="13" name="Owal 12">
            <a:extLst>
              <a:ext uri="{FF2B5EF4-FFF2-40B4-BE49-F238E27FC236}">
                <a16:creationId xmlns:a16="http://schemas.microsoft.com/office/drawing/2014/main" id="{ACE41774-FC99-451D-A24F-7416C2933595}"/>
              </a:ext>
            </a:extLst>
          </p:cNvPr>
          <p:cNvSpPr/>
          <p:nvPr/>
        </p:nvSpPr>
        <p:spPr>
          <a:xfrm rot="1270702">
            <a:off x="2460006" y="4142023"/>
            <a:ext cx="3649688" cy="2124713"/>
          </a:xfrm>
          <a:prstGeom prst="ellipse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2400" b="1" dirty="0">
                <a:solidFill>
                  <a:srgbClr val="FFFF00"/>
                </a:solidFill>
              </a:rPr>
              <a:t>Przełamanie bariery językowej</a:t>
            </a:r>
          </a:p>
        </p:txBody>
      </p:sp>
      <p:sp>
        <p:nvSpPr>
          <p:cNvPr id="14" name="Owal 13">
            <a:extLst>
              <a:ext uri="{FF2B5EF4-FFF2-40B4-BE49-F238E27FC236}">
                <a16:creationId xmlns:a16="http://schemas.microsoft.com/office/drawing/2014/main" id="{B3ED9D9E-A11D-467B-94AD-6CE89F7832F8}"/>
              </a:ext>
            </a:extLst>
          </p:cNvPr>
          <p:cNvSpPr/>
          <p:nvPr/>
        </p:nvSpPr>
        <p:spPr>
          <a:xfrm rot="20356046">
            <a:off x="7752215" y="4287626"/>
            <a:ext cx="3826998" cy="2014923"/>
          </a:xfrm>
          <a:prstGeom prst="ellipse">
            <a:avLst/>
          </a:prstGeom>
          <a:solidFill>
            <a:srgbClr val="E6227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2400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Większa świadomość kulturowa</a:t>
            </a:r>
          </a:p>
        </p:txBody>
      </p:sp>
      <p:sp>
        <p:nvSpPr>
          <p:cNvPr id="15" name="Owal 14">
            <a:extLst>
              <a:ext uri="{FF2B5EF4-FFF2-40B4-BE49-F238E27FC236}">
                <a16:creationId xmlns:a16="http://schemas.microsoft.com/office/drawing/2014/main" id="{6FC429DC-33DD-428A-8355-E49A7D1BDE5D}"/>
              </a:ext>
            </a:extLst>
          </p:cNvPr>
          <p:cNvSpPr/>
          <p:nvPr/>
        </p:nvSpPr>
        <p:spPr>
          <a:xfrm rot="20140263">
            <a:off x="103062" y="4563748"/>
            <a:ext cx="2926081" cy="1645921"/>
          </a:xfrm>
          <a:prstGeom prst="ellipse">
            <a:avLst/>
          </a:prstGeom>
          <a:solidFill>
            <a:schemeClr val="tx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2400" dirty="0"/>
              <a:t>Lepsze umiejętności językowe</a:t>
            </a:r>
          </a:p>
        </p:txBody>
      </p:sp>
    </p:spTree>
    <p:extLst>
      <p:ext uri="{BB962C8B-B14F-4D97-AF65-F5344CB8AC3E}">
        <p14:creationId xmlns:p14="http://schemas.microsoft.com/office/powerpoint/2010/main" val="93999302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25120999-A2CD-4071-8B41-AA3F8F561D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27173"/>
          </a:xfrm>
          <a:solidFill>
            <a:schemeClr val="tx2">
              <a:lumMod val="20000"/>
              <a:lumOff val="80000"/>
            </a:schemeClr>
          </a:solidFill>
        </p:spPr>
        <p:txBody>
          <a:bodyPr/>
          <a:lstStyle/>
          <a:p>
            <a:pPr algn="ctr"/>
            <a:r>
              <a:rPr lang="pl-PL" dirty="0"/>
              <a:t>REZULTATY TWARDE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D02AA08C-358D-42F0-9E14-092603099A1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5633" y="1329396"/>
            <a:ext cx="11792243" cy="5352757"/>
          </a:xfrm>
          <a:solidFill>
            <a:schemeClr val="bg2">
              <a:lumMod val="50000"/>
            </a:schemeClr>
          </a:solidFill>
        </p:spPr>
        <p:txBody>
          <a:bodyPr/>
          <a:lstStyle/>
          <a:p>
            <a:endParaRPr lang="pl-PL" dirty="0"/>
          </a:p>
        </p:txBody>
      </p:sp>
      <p:sp>
        <p:nvSpPr>
          <p:cNvPr id="4" name="Owal 3">
            <a:extLst>
              <a:ext uri="{FF2B5EF4-FFF2-40B4-BE49-F238E27FC236}">
                <a16:creationId xmlns:a16="http://schemas.microsoft.com/office/drawing/2014/main" id="{24178149-0E08-43E5-85F9-A11719D6C6C1}"/>
              </a:ext>
            </a:extLst>
          </p:cNvPr>
          <p:cNvSpPr/>
          <p:nvPr/>
        </p:nvSpPr>
        <p:spPr>
          <a:xfrm rot="830475">
            <a:off x="407964" y="2082018"/>
            <a:ext cx="3376246" cy="187100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2800" b="1" dirty="0"/>
              <a:t>Certyfikaty uczestnictwa w kursie</a:t>
            </a:r>
          </a:p>
        </p:txBody>
      </p:sp>
      <p:sp>
        <p:nvSpPr>
          <p:cNvPr id="5" name="Owal 4">
            <a:extLst>
              <a:ext uri="{FF2B5EF4-FFF2-40B4-BE49-F238E27FC236}">
                <a16:creationId xmlns:a16="http://schemas.microsoft.com/office/drawing/2014/main" id="{DA1AFC25-7857-475D-A19D-E5263FC2F661}"/>
              </a:ext>
            </a:extLst>
          </p:cNvPr>
          <p:cNvSpPr/>
          <p:nvPr/>
        </p:nvSpPr>
        <p:spPr>
          <a:xfrm>
            <a:off x="3784211" y="1628335"/>
            <a:ext cx="3277772" cy="2025749"/>
          </a:xfrm>
          <a:prstGeom prst="ellipse">
            <a:avLst/>
          </a:prstGeom>
          <a:solidFill>
            <a:srgbClr val="E226E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3200" b="1" dirty="0"/>
              <a:t>Prezentacja</a:t>
            </a:r>
          </a:p>
        </p:txBody>
      </p:sp>
      <p:sp>
        <p:nvSpPr>
          <p:cNvPr id="6" name="Owal 5">
            <a:extLst>
              <a:ext uri="{FF2B5EF4-FFF2-40B4-BE49-F238E27FC236}">
                <a16:creationId xmlns:a16="http://schemas.microsoft.com/office/drawing/2014/main" id="{7EA7EFE8-DBFC-4BB9-B319-CBEAAF1E376A}"/>
              </a:ext>
            </a:extLst>
          </p:cNvPr>
          <p:cNvSpPr/>
          <p:nvPr/>
        </p:nvSpPr>
        <p:spPr>
          <a:xfrm rot="806919">
            <a:off x="8063250" y="4149304"/>
            <a:ext cx="3759001" cy="2066374"/>
          </a:xfrm>
          <a:prstGeom prst="ellipse">
            <a:avLst/>
          </a:prstGeom>
          <a:solidFill>
            <a:schemeClr val="accent6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2800" b="1" dirty="0"/>
              <a:t>Dokumentacja fotograficzna</a:t>
            </a:r>
          </a:p>
        </p:txBody>
      </p:sp>
      <p:sp>
        <p:nvSpPr>
          <p:cNvPr id="7" name="Owal 6">
            <a:extLst>
              <a:ext uri="{FF2B5EF4-FFF2-40B4-BE49-F238E27FC236}">
                <a16:creationId xmlns:a16="http://schemas.microsoft.com/office/drawing/2014/main" id="{8FA40F90-569C-443E-B481-77624AB5C2D2}"/>
              </a:ext>
            </a:extLst>
          </p:cNvPr>
          <p:cNvSpPr/>
          <p:nvPr/>
        </p:nvSpPr>
        <p:spPr>
          <a:xfrm rot="21089441">
            <a:off x="244427" y="3953023"/>
            <a:ext cx="4828736" cy="2729131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2800" b="1" dirty="0"/>
              <a:t>Materiały w języku angielskim nt. budowania motywacji i rozwoju osobistego</a:t>
            </a:r>
          </a:p>
        </p:txBody>
      </p:sp>
      <p:sp>
        <p:nvSpPr>
          <p:cNvPr id="8" name="Owal 7">
            <a:extLst>
              <a:ext uri="{FF2B5EF4-FFF2-40B4-BE49-F238E27FC236}">
                <a16:creationId xmlns:a16="http://schemas.microsoft.com/office/drawing/2014/main" id="{2BC37355-F59A-4135-BD1D-B072DA3B8CBB}"/>
              </a:ext>
            </a:extLst>
          </p:cNvPr>
          <p:cNvSpPr/>
          <p:nvPr/>
        </p:nvSpPr>
        <p:spPr>
          <a:xfrm rot="18969371">
            <a:off x="4953123" y="3869943"/>
            <a:ext cx="3076037" cy="2405825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3200" b="1" dirty="0">
                <a:solidFill>
                  <a:schemeClr val="tx1"/>
                </a:solidFill>
              </a:rPr>
              <a:t>Gazetka ścienna</a:t>
            </a:r>
          </a:p>
        </p:txBody>
      </p:sp>
      <p:sp>
        <p:nvSpPr>
          <p:cNvPr id="9" name="Owal 8">
            <a:extLst>
              <a:ext uri="{FF2B5EF4-FFF2-40B4-BE49-F238E27FC236}">
                <a16:creationId xmlns:a16="http://schemas.microsoft.com/office/drawing/2014/main" id="{D4D19CB1-557E-4A94-B4DC-5DF59492575A}"/>
              </a:ext>
            </a:extLst>
          </p:cNvPr>
          <p:cNvSpPr/>
          <p:nvPr/>
        </p:nvSpPr>
        <p:spPr>
          <a:xfrm rot="1759711">
            <a:off x="7500233" y="1701095"/>
            <a:ext cx="3643531" cy="2062848"/>
          </a:xfrm>
          <a:prstGeom prst="ellipse">
            <a:avLst/>
          </a:prstGeom>
          <a:solidFill>
            <a:schemeClr val="bg2">
              <a:lumMod val="2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2800" b="1" dirty="0"/>
              <a:t>Film prezentujący osiągnięcia uczestniczek</a:t>
            </a:r>
          </a:p>
        </p:txBody>
      </p:sp>
    </p:spTree>
    <p:extLst>
      <p:ext uri="{BB962C8B-B14F-4D97-AF65-F5344CB8AC3E}">
        <p14:creationId xmlns:p14="http://schemas.microsoft.com/office/powerpoint/2010/main" val="320560034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4038CB10-1F5C-4D54-9DF7-12586DE5B00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27546" y="4572000"/>
            <a:ext cx="7058307" cy="1964266"/>
          </a:xfrm>
          <a:prstGeom prst="rect">
            <a:avLst/>
          </a:prstGeom>
          <a:solidFill>
            <a:srgbClr val="61633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3E153228-24E4-4246-8509-2DD7329632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1732" y="4951829"/>
            <a:ext cx="7064121" cy="1584437"/>
          </a:xfrm>
          <a:solidFill>
            <a:schemeClr val="accent1">
              <a:lumMod val="75000"/>
            </a:schemeClr>
          </a:solidFill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4400" b="1" dirty="0">
                <a:solidFill>
                  <a:srgbClr val="FFFFFF"/>
                </a:solidFill>
              </a:rPr>
              <a:t>UCZESTNICZKI KURSU</a:t>
            </a:r>
          </a:p>
        </p:txBody>
      </p:sp>
      <p:pic>
        <p:nvPicPr>
          <p:cNvPr id="6" name="Symbol zastępczy zawartości 5" descr="Obraz zawierający drzewo, zewnętrzne, niebo, osoba&#10;&#10;Opis wygenerowany automatycznie">
            <a:extLst>
              <a:ext uri="{FF2B5EF4-FFF2-40B4-BE49-F238E27FC236}">
                <a16:creationId xmlns:a16="http://schemas.microsoft.com/office/drawing/2014/main" id="{532BBB2C-065F-4F7E-80B9-C224599A9EE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809" r="1" b="1602"/>
          <a:stretch/>
        </p:blipFill>
        <p:spPr>
          <a:xfrm>
            <a:off x="327547" y="321733"/>
            <a:ext cx="7058306" cy="4630096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73ED6512-6858-4552-B699-9A97FE9A4EA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34655" y="321732"/>
            <a:ext cx="4335613" cy="6214534"/>
          </a:xfrm>
          <a:prstGeom prst="rect">
            <a:avLst/>
          </a:pr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DC27C4FE-EE1A-4C36-B84C-DCA1531E5A0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636286" y="321732"/>
            <a:ext cx="4281890" cy="544835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indent="-2286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FFFFFF"/>
                </a:solidFill>
                <a:latin typeface="Book Antiqua" panose="02040602050305030304" pitchFamily="18" charset="0"/>
              </a:rPr>
              <a:t>Justyna </a:t>
            </a:r>
            <a:r>
              <a:rPr lang="en-US" sz="2800" dirty="0" err="1">
                <a:solidFill>
                  <a:srgbClr val="FFFFFF"/>
                </a:solidFill>
                <a:latin typeface="Book Antiqua" panose="02040602050305030304" pitchFamily="18" charset="0"/>
              </a:rPr>
              <a:t>Majczak</a:t>
            </a:r>
            <a:endParaRPr lang="en-US" sz="2800" dirty="0">
              <a:solidFill>
                <a:srgbClr val="FFFFFF"/>
              </a:solidFill>
              <a:latin typeface="Book Antiqua" panose="02040602050305030304" pitchFamily="18" charset="0"/>
            </a:endParaRPr>
          </a:p>
          <a:p>
            <a:pPr indent="-2286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FFFFFF"/>
                </a:solidFill>
                <a:latin typeface="Book Antiqua" panose="02040602050305030304" pitchFamily="18" charset="0"/>
              </a:rPr>
              <a:t>Agnieszka </a:t>
            </a:r>
            <a:r>
              <a:rPr lang="en-US" sz="2800" dirty="0" err="1">
                <a:solidFill>
                  <a:srgbClr val="FFFFFF"/>
                </a:solidFill>
                <a:latin typeface="Book Antiqua" panose="02040602050305030304" pitchFamily="18" charset="0"/>
              </a:rPr>
              <a:t>Młotkowska</a:t>
            </a:r>
            <a:endParaRPr lang="en-US" sz="2800" dirty="0">
              <a:solidFill>
                <a:srgbClr val="FFFFFF"/>
              </a:solidFill>
              <a:latin typeface="Book Antiqua" panose="02040602050305030304" pitchFamily="18" charset="0"/>
            </a:endParaRPr>
          </a:p>
          <a:p>
            <a:pPr indent="-2286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FFFFFF"/>
                </a:solidFill>
                <a:latin typeface="Book Antiqua" panose="02040602050305030304" pitchFamily="18" charset="0"/>
              </a:rPr>
              <a:t>Joanna </a:t>
            </a:r>
            <a:r>
              <a:rPr lang="en-US" sz="2800" dirty="0" err="1">
                <a:solidFill>
                  <a:srgbClr val="FFFFFF"/>
                </a:solidFill>
                <a:latin typeface="Book Antiqua" panose="02040602050305030304" pitchFamily="18" charset="0"/>
              </a:rPr>
              <a:t>Kąkol</a:t>
            </a:r>
            <a:endParaRPr lang="en-US" sz="2800" dirty="0">
              <a:solidFill>
                <a:srgbClr val="FFFFFF"/>
              </a:solidFill>
              <a:latin typeface="Book Antiqua" panose="02040602050305030304" pitchFamily="18" charset="0"/>
            </a:endParaRPr>
          </a:p>
          <a:p>
            <a:pPr indent="-2286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FFFFFF"/>
                </a:solidFill>
                <a:latin typeface="Book Antiqua" panose="02040602050305030304" pitchFamily="18" charset="0"/>
              </a:rPr>
              <a:t>Agnieszka </a:t>
            </a:r>
            <a:r>
              <a:rPr lang="en-US" sz="2800" dirty="0" err="1">
                <a:solidFill>
                  <a:srgbClr val="FFFFFF"/>
                </a:solidFill>
                <a:latin typeface="Book Antiqua" panose="02040602050305030304" pitchFamily="18" charset="0"/>
              </a:rPr>
              <a:t>Duszyńska</a:t>
            </a:r>
            <a:endParaRPr lang="en-US" sz="2800" dirty="0">
              <a:solidFill>
                <a:srgbClr val="FFFFFF"/>
              </a:solidFill>
              <a:latin typeface="Book Antiqua" panose="02040602050305030304" pitchFamily="18" charset="0"/>
            </a:endParaRPr>
          </a:p>
          <a:p>
            <a:pPr indent="-228600">
              <a:buFont typeface="Arial" panose="020B0604020202020204" pitchFamily="34" charset="0"/>
              <a:buChar char="•"/>
            </a:pPr>
            <a:r>
              <a:rPr lang="en-US" sz="2800" dirty="0" err="1">
                <a:solidFill>
                  <a:srgbClr val="FFFFFF"/>
                </a:solidFill>
                <a:latin typeface="Book Antiqua" panose="02040602050305030304" pitchFamily="18" charset="0"/>
              </a:rPr>
              <a:t>Marzanna</a:t>
            </a:r>
            <a:r>
              <a:rPr lang="en-US" sz="2800" dirty="0">
                <a:solidFill>
                  <a:srgbClr val="FFFFFF"/>
                </a:solidFill>
                <a:latin typeface="Book Antiqua" panose="02040602050305030304" pitchFamily="18" charset="0"/>
              </a:rPr>
              <a:t> </a:t>
            </a:r>
            <a:r>
              <a:rPr lang="en-US" sz="2800" dirty="0" err="1">
                <a:solidFill>
                  <a:srgbClr val="FFFFFF"/>
                </a:solidFill>
                <a:latin typeface="Book Antiqua" panose="02040602050305030304" pitchFamily="18" charset="0"/>
              </a:rPr>
              <a:t>Bodych</a:t>
            </a:r>
            <a:endParaRPr lang="en-US" sz="2800" dirty="0">
              <a:solidFill>
                <a:srgbClr val="FFFFFF"/>
              </a:solidFill>
              <a:latin typeface="Book Antiqua" panose="02040602050305030304" pitchFamily="18" charset="0"/>
            </a:endParaRPr>
          </a:p>
          <a:p>
            <a:pPr indent="-2286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FFFFFF"/>
                </a:solidFill>
                <a:latin typeface="Book Antiqua" panose="02040602050305030304" pitchFamily="18" charset="0"/>
              </a:rPr>
              <a:t>Agnieszka </a:t>
            </a:r>
            <a:r>
              <a:rPr lang="en-US" sz="2800" dirty="0" err="1">
                <a:solidFill>
                  <a:srgbClr val="FFFFFF"/>
                </a:solidFill>
                <a:latin typeface="Book Antiqua" panose="02040602050305030304" pitchFamily="18" charset="0"/>
              </a:rPr>
              <a:t>Stachurska</a:t>
            </a:r>
            <a:endParaRPr lang="en-US" sz="2800" dirty="0">
              <a:solidFill>
                <a:srgbClr val="FFFFFF"/>
              </a:solidFill>
              <a:latin typeface="Book Antiqua" panose="020406020503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7359750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ytuł 6">
            <a:extLst>
              <a:ext uri="{FF2B5EF4-FFF2-40B4-BE49-F238E27FC236}">
                <a16:creationId xmlns:a16="http://schemas.microsoft.com/office/drawing/2014/main" id="{D87BDDDE-A3F8-4709-B22E-FF967442F9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53600" y="643467"/>
            <a:ext cx="5006336" cy="1452619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4400" b="1" i="1" kern="1200" dirty="0">
                <a:solidFill>
                  <a:schemeClr val="tx1"/>
                </a:solidFill>
                <a:latin typeface="Book Antiqua" panose="02040602050305030304" pitchFamily="18" charset="0"/>
              </a:rPr>
              <a:t>ENGLISH </a:t>
            </a:r>
            <a:r>
              <a:rPr lang="pl-PL" sz="4400" b="1" i="1" kern="1200" dirty="0">
                <a:solidFill>
                  <a:schemeClr val="tx1"/>
                </a:solidFill>
                <a:latin typeface="Book Antiqua" panose="02040602050305030304" pitchFamily="18" charset="0"/>
              </a:rPr>
              <a:t/>
            </a:r>
            <a:br>
              <a:rPr lang="pl-PL" sz="4400" b="1" i="1" kern="1200" dirty="0">
                <a:solidFill>
                  <a:schemeClr val="tx1"/>
                </a:solidFill>
                <a:latin typeface="Book Antiqua" panose="02040602050305030304" pitchFamily="18" charset="0"/>
              </a:rPr>
            </a:br>
            <a:r>
              <a:rPr lang="en-US" sz="4400" b="1" i="1" kern="1200" dirty="0">
                <a:solidFill>
                  <a:schemeClr val="tx1"/>
                </a:solidFill>
                <a:latin typeface="Book Antiqua" panose="02040602050305030304" pitchFamily="18" charset="0"/>
              </a:rPr>
              <a:t>FOR YOU</a:t>
            </a:r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4F74D28C-3268-4E35-8EE1-D92CB4A85A7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6172782" cy="6858000"/>
          </a:xfrm>
          <a:custGeom>
            <a:avLst/>
            <a:gdLst>
              <a:gd name="connsiteX0" fmla="*/ 6172782 w 6172782"/>
              <a:gd name="connsiteY0" fmla="*/ 0 h 6858000"/>
              <a:gd name="connsiteX1" fmla="*/ 69075 w 6172782"/>
              <a:gd name="connsiteY1" fmla="*/ 0 h 6858000"/>
              <a:gd name="connsiteX2" fmla="*/ 35131 w 6172782"/>
              <a:gd name="connsiteY2" fmla="*/ 267128 h 6858000"/>
              <a:gd name="connsiteX3" fmla="*/ 0 w 6172782"/>
              <a:gd name="connsiteY3" fmla="*/ 962845 h 6858000"/>
              <a:gd name="connsiteX4" fmla="*/ 3276103 w 6172782"/>
              <a:gd name="connsiteY4" fmla="*/ 6782205 h 6858000"/>
              <a:gd name="connsiteX5" fmla="*/ 3407923 w 6172782"/>
              <a:gd name="connsiteY5" fmla="*/ 6858000 h 6858000"/>
              <a:gd name="connsiteX6" fmla="*/ 6172782 w 6172782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172782" h="6858000">
                <a:moveTo>
                  <a:pt x="6172782" y="0"/>
                </a:moveTo>
                <a:lnTo>
                  <a:pt x="69075" y="0"/>
                </a:lnTo>
                <a:lnTo>
                  <a:pt x="35131" y="267128"/>
                </a:lnTo>
                <a:cubicBezTo>
                  <a:pt x="11901" y="495874"/>
                  <a:pt x="0" y="727970"/>
                  <a:pt x="0" y="962845"/>
                </a:cubicBezTo>
                <a:cubicBezTo>
                  <a:pt x="0" y="3429034"/>
                  <a:pt x="1312002" y="5588789"/>
                  <a:pt x="3276103" y="6782205"/>
                </a:cubicBezTo>
                <a:lnTo>
                  <a:pt x="3407923" y="6858000"/>
                </a:lnTo>
                <a:lnTo>
                  <a:pt x="6172782" y="6858000"/>
                </a:ln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58D44E42-C462-4105-BC86-FE75B4E3C4A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6024154" cy="6858000"/>
          </a:xfrm>
          <a:custGeom>
            <a:avLst/>
            <a:gdLst>
              <a:gd name="connsiteX0" fmla="*/ 70374 w 6024154"/>
              <a:gd name="connsiteY0" fmla="*/ 0 h 6858000"/>
              <a:gd name="connsiteX1" fmla="*/ 6024154 w 6024154"/>
              <a:gd name="connsiteY1" fmla="*/ 0 h 6858000"/>
              <a:gd name="connsiteX2" fmla="*/ 6024154 w 6024154"/>
              <a:gd name="connsiteY2" fmla="*/ 6858000 h 6858000"/>
              <a:gd name="connsiteX3" fmla="*/ 3587167 w 6024154"/>
              <a:gd name="connsiteY3" fmla="*/ 6858000 h 6858000"/>
              <a:gd name="connsiteX4" fmla="*/ 3474220 w 6024154"/>
              <a:gd name="connsiteY4" fmla="*/ 6800152 h 6858000"/>
              <a:gd name="connsiteX5" fmla="*/ 0 w 6024154"/>
              <a:gd name="connsiteY5" fmla="*/ 962844 h 6858000"/>
              <a:gd name="connsiteX6" fmla="*/ 34274 w 6024154"/>
              <a:gd name="connsiteY6" fmla="*/ 284091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24154" h="6858000">
                <a:moveTo>
                  <a:pt x="70374" y="0"/>
                </a:moveTo>
                <a:lnTo>
                  <a:pt x="6024154" y="0"/>
                </a:lnTo>
                <a:lnTo>
                  <a:pt x="6024154" y="6858000"/>
                </a:lnTo>
                <a:lnTo>
                  <a:pt x="3587167" y="6858000"/>
                </a:lnTo>
                <a:lnTo>
                  <a:pt x="3474220" y="6800152"/>
                </a:lnTo>
                <a:cubicBezTo>
                  <a:pt x="1404818" y="5675986"/>
                  <a:pt x="0" y="3483472"/>
                  <a:pt x="0" y="962844"/>
                </a:cubicBezTo>
                <a:cubicBezTo>
                  <a:pt x="0" y="733696"/>
                  <a:pt x="11610" y="507260"/>
                  <a:pt x="34274" y="284091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" name="Symbol zastępczy zawartości 5">
            <a:extLst>
              <a:ext uri="{FF2B5EF4-FFF2-40B4-BE49-F238E27FC236}">
                <a16:creationId xmlns:a16="http://schemas.microsoft.com/office/drawing/2014/main" id="{B5ED0571-A580-4D20-BC4A-6404DEE3FF6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242" y="643467"/>
            <a:ext cx="4376570" cy="4376570"/>
          </a:xfrm>
          <a:prstGeom prst="rect">
            <a:avLst/>
          </a:prstGeom>
        </p:spPr>
      </p:pic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E78F0810-37CC-44D7-A846-28233D4D83A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095999" y="2096085"/>
            <a:ext cx="5731759" cy="4445391"/>
          </a:xfrm>
        </p:spPr>
        <p:txBody>
          <a:bodyPr vert="horz" lIns="91440" tIns="45720" rIns="91440" bIns="45720" rtlCol="0" anchor="t">
            <a:normAutofit/>
          </a:bodyPr>
          <a:lstStyle/>
          <a:p>
            <a:pPr indent="-228600">
              <a:buFont typeface="Arial" panose="020B0604020202020204" pitchFamily="34" charset="0"/>
              <a:buChar char="•"/>
            </a:pPr>
            <a:r>
              <a:rPr lang="en-US" sz="3200" dirty="0" err="1">
                <a:latin typeface="Book Antiqua" panose="02040602050305030304" pitchFamily="18" charset="0"/>
              </a:rPr>
              <a:t>Kurs</a:t>
            </a:r>
            <a:r>
              <a:rPr lang="en-US" sz="3200" dirty="0">
                <a:latin typeface="Book Antiqua" panose="02040602050305030304" pitchFamily="18" charset="0"/>
              </a:rPr>
              <a:t> </a:t>
            </a:r>
            <a:r>
              <a:rPr lang="en-US" sz="3200" dirty="0" err="1">
                <a:latin typeface="Book Antiqua" panose="02040602050305030304" pitchFamily="18" charset="0"/>
              </a:rPr>
              <a:t>obejmował</a:t>
            </a:r>
            <a:r>
              <a:rPr lang="en-US" sz="3200" dirty="0">
                <a:latin typeface="Book Antiqua" panose="02040602050305030304" pitchFamily="18" charset="0"/>
              </a:rPr>
              <a:t> 40 </a:t>
            </a:r>
            <a:r>
              <a:rPr lang="en-US" sz="3200" dirty="0" err="1">
                <a:latin typeface="Book Antiqua" panose="02040602050305030304" pitchFamily="18" charset="0"/>
              </a:rPr>
              <a:t>godzin</a:t>
            </a:r>
            <a:r>
              <a:rPr lang="en-US" sz="3200" dirty="0">
                <a:latin typeface="Book Antiqua" panose="02040602050305030304" pitchFamily="18" charset="0"/>
              </a:rPr>
              <a:t> </a:t>
            </a:r>
            <a:r>
              <a:rPr lang="en-US" sz="3200" dirty="0" err="1">
                <a:latin typeface="Book Antiqua" panose="02040602050305030304" pitchFamily="18" charset="0"/>
              </a:rPr>
              <a:t>kształcenia</a:t>
            </a:r>
            <a:r>
              <a:rPr lang="en-US" sz="3200" dirty="0">
                <a:latin typeface="Book Antiqua" panose="02040602050305030304" pitchFamily="18" charset="0"/>
              </a:rPr>
              <a:t> </a:t>
            </a:r>
            <a:r>
              <a:rPr lang="en-US" sz="3200" dirty="0" err="1">
                <a:latin typeface="Book Antiqua" panose="02040602050305030304" pitchFamily="18" charset="0"/>
              </a:rPr>
              <a:t>językowego</a:t>
            </a:r>
            <a:r>
              <a:rPr lang="en-US" sz="3200" dirty="0">
                <a:latin typeface="Book Antiqua" panose="02040602050305030304" pitchFamily="18" charset="0"/>
              </a:rPr>
              <a:t> </a:t>
            </a:r>
            <a:r>
              <a:rPr lang="en-US" sz="3200" dirty="0" err="1">
                <a:latin typeface="Book Antiqua" panose="02040602050305030304" pitchFamily="18" charset="0"/>
              </a:rPr>
              <a:t>i</a:t>
            </a:r>
            <a:r>
              <a:rPr lang="en-US" sz="3200" dirty="0">
                <a:latin typeface="Book Antiqua" panose="02040602050305030304" pitchFamily="18" charset="0"/>
              </a:rPr>
              <a:t> </a:t>
            </a:r>
            <a:r>
              <a:rPr lang="en-US" sz="3200" dirty="0" err="1">
                <a:latin typeface="Book Antiqua" panose="02040602050305030304" pitchFamily="18" charset="0"/>
              </a:rPr>
              <a:t>kulturowego</a:t>
            </a:r>
            <a:r>
              <a:rPr lang="en-US" sz="3200" dirty="0">
                <a:latin typeface="Book Antiqua" panose="02040602050305030304" pitchFamily="18" charset="0"/>
              </a:rPr>
              <a:t>.</a:t>
            </a:r>
          </a:p>
          <a:p>
            <a:pPr indent="-228600">
              <a:buFont typeface="Arial" panose="020B0604020202020204" pitchFamily="34" charset="0"/>
              <a:buChar char="•"/>
            </a:pPr>
            <a:r>
              <a:rPr lang="en-US" sz="3200" dirty="0" err="1">
                <a:latin typeface="Book Antiqua" panose="02040602050305030304" pitchFamily="18" charset="0"/>
              </a:rPr>
              <a:t>Kurs</a:t>
            </a:r>
            <a:r>
              <a:rPr lang="en-US" sz="3200" dirty="0">
                <a:latin typeface="Book Antiqua" panose="02040602050305030304" pitchFamily="18" charset="0"/>
              </a:rPr>
              <a:t> </a:t>
            </a:r>
            <a:r>
              <a:rPr lang="en-US" sz="3200" dirty="0" err="1">
                <a:latin typeface="Book Antiqua" panose="02040602050305030304" pitchFamily="18" charset="0"/>
              </a:rPr>
              <a:t>możliwy</a:t>
            </a:r>
            <a:r>
              <a:rPr lang="en-US" sz="3200" dirty="0">
                <a:latin typeface="Book Antiqua" panose="02040602050305030304" pitchFamily="18" charset="0"/>
              </a:rPr>
              <a:t> </a:t>
            </a:r>
            <a:r>
              <a:rPr lang="en-US" sz="3200" dirty="0" err="1">
                <a:latin typeface="Book Antiqua" panose="02040602050305030304" pitchFamily="18" charset="0"/>
              </a:rPr>
              <a:t>był</a:t>
            </a:r>
            <a:r>
              <a:rPr lang="en-US" sz="3200" dirty="0">
                <a:latin typeface="Book Antiqua" panose="02040602050305030304" pitchFamily="18" charset="0"/>
              </a:rPr>
              <a:t> do </a:t>
            </a:r>
            <a:r>
              <a:rPr lang="en-US" sz="3200" dirty="0" err="1">
                <a:latin typeface="Book Antiqua" panose="02040602050305030304" pitchFamily="18" charset="0"/>
              </a:rPr>
              <a:t>zrealizowania</a:t>
            </a:r>
            <a:r>
              <a:rPr lang="en-US" sz="3200" dirty="0">
                <a:latin typeface="Book Antiqua" panose="02040602050305030304" pitchFamily="18" charset="0"/>
              </a:rPr>
              <a:t> </a:t>
            </a:r>
            <a:r>
              <a:rPr lang="en-US" sz="3200" dirty="0" err="1">
                <a:latin typeface="Book Antiqua" panose="02040602050305030304" pitchFamily="18" charset="0"/>
              </a:rPr>
              <a:t>dzięki</a:t>
            </a:r>
            <a:r>
              <a:rPr lang="en-US" sz="3200" dirty="0">
                <a:latin typeface="Book Antiqua" panose="02040602050305030304" pitchFamily="18" charset="0"/>
              </a:rPr>
              <a:t> </a:t>
            </a:r>
            <a:r>
              <a:rPr lang="en-US" sz="3200" dirty="0" err="1">
                <a:latin typeface="Book Antiqua" panose="02040602050305030304" pitchFamily="18" charset="0"/>
              </a:rPr>
              <a:t>Europejskiemu</a:t>
            </a:r>
            <a:r>
              <a:rPr lang="en-US" sz="3200" dirty="0">
                <a:latin typeface="Book Antiqua" panose="02040602050305030304" pitchFamily="18" charset="0"/>
              </a:rPr>
              <a:t> </a:t>
            </a:r>
            <a:r>
              <a:rPr lang="en-US" sz="3200" dirty="0" err="1">
                <a:latin typeface="Book Antiqua" panose="02040602050305030304" pitchFamily="18" charset="0"/>
              </a:rPr>
              <a:t>Funduszowi</a:t>
            </a:r>
            <a:r>
              <a:rPr lang="en-US" sz="3200" dirty="0">
                <a:latin typeface="Book Antiqua" panose="02040602050305030304" pitchFamily="18" charset="0"/>
              </a:rPr>
              <a:t> </a:t>
            </a:r>
            <a:r>
              <a:rPr lang="en-US" sz="3200" dirty="0" err="1">
                <a:latin typeface="Book Antiqua" panose="02040602050305030304" pitchFamily="18" charset="0"/>
              </a:rPr>
              <a:t>Społecznemu</a:t>
            </a:r>
            <a:r>
              <a:rPr lang="en-US" sz="3200" dirty="0">
                <a:latin typeface="Book Antiqua" panose="02040602050305030304" pitchFamily="18" charset="0"/>
              </a:rPr>
              <a:t> </a:t>
            </a:r>
            <a:r>
              <a:rPr lang="en-US" sz="3200" dirty="0" err="1">
                <a:latin typeface="Book Antiqua" panose="02040602050305030304" pitchFamily="18" charset="0"/>
              </a:rPr>
              <a:t>oraz</a:t>
            </a:r>
            <a:r>
              <a:rPr lang="en-US" sz="3200" dirty="0">
                <a:latin typeface="Book Antiqua" panose="02040602050305030304" pitchFamily="18" charset="0"/>
              </a:rPr>
              <a:t> </a:t>
            </a:r>
            <a:r>
              <a:rPr lang="en-US" sz="3200" dirty="0" err="1">
                <a:latin typeface="Book Antiqua" panose="02040602050305030304" pitchFamily="18" charset="0"/>
              </a:rPr>
              <a:t>współpracy</a:t>
            </a:r>
            <a:r>
              <a:rPr lang="en-US" sz="3200" dirty="0">
                <a:latin typeface="Book Antiqua" panose="02040602050305030304" pitchFamily="18" charset="0"/>
              </a:rPr>
              <a:t> z </a:t>
            </a:r>
            <a:r>
              <a:rPr lang="en-US" sz="3200" dirty="0" err="1">
                <a:latin typeface="Book Antiqua" panose="02040602050305030304" pitchFamily="18" charset="0"/>
              </a:rPr>
              <a:t>partnerem</a:t>
            </a:r>
            <a:r>
              <a:rPr lang="en-US" sz="3200" dirty="0">
                <a:latin typeface="Book Antiqua" panose="02040602050305030304" pitchFamily="18" charset="0"/>
              </a:rPr>
              <a:t> </a:t>
            </a:r>
            <a:r>
              <a:rPr lang="en-US" sz="3200" dirty="0" err="1">
                <a:latin typeface="Book Antiqua" panose="02040602050305030304" pitchFamily="18" charset="0"/>
              </a:rPr>
              <a:t>edukacyjnym</a:t>
            </a:r>
            <a:r>
              <a:rPr lang="en-US" sz="3200" dirty="0">
                <a:latin typeface="Book Antiqua" panose="02040602050305030304" pitchFamily="18" charset="0"/>
              </a:rPr>
              <a:t> ETN Training Vision Ireland</a:t>
            </a:r>
            <a:r>
              <a:rPr lang="en-US" sz="3200" b="1" dirty="0">
                <a:latin typeface="Book Antiqua" panose="02040602050305030304" pitchFamily="18" charset="0"/>
              </a:rPr>
              <a:t>.</a:t>
            </a:r>
          </a:p>
          <a:p>
            <a:pPr indent="-228600">
              <a:buFont typeface="Arial" panose="020B0604020202020204" pitchFamily="34" charset="0"/>
              <a:buChar char="•"/>
            </a:pP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33882630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0">
            <a:extLst>
              <a:ext uri="{FF2B5EF4-FFF2-40B4-BE49-F238E27FC236}">
                <a16:creationId xmlns:a16="http://schemas.microsoft.com/office/drawing/2014/main" id="{4038CB10-1F5C-4D54-9DF7-12586DE5B00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27546" y="4572000"/>
            <a:ext cx="7058307" cy="1964266"/>
          </a:xfrm>
          <a:prstGeom prst="rect">
            <a:avLst/>
          </a:prstGeom>
          <a:solidFill>
            <a:srgbClr val="354D6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42395870-091E-4A0E-AFCA-AD030F4725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4256" y="4767072"/>
            <a:ext cx="6594189" cy="162521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4400" b="1" i="1" dirty="0">
                <a:solidFill>
                  <a:srgbClr val="FFFFFF"/>
                </a:solidFill>
              </a:rPr>
              <a:t>ENGLISH </a:t>
            </a:r>
            <a:br>
              <a:rPr lang="en-US" sz="4400" b="1" i="1" dirty="0">
                <a:solidFill>
                  <a:srgbClr val="FFFFFF"/>
                </a:solidFill>
              </a:rPr>
            </a:br>
            <a:r>
              <a:rPr lang="en-US" sz="4400" b="1" i="1" dirty="0">
                <a:solidFill>
                  <a:srgbClr val="FFFFFF"/>
                </a:solidFill>
              </a:rPr>
              <a:t>FOR YOU</a:t>
            </a:r>
            <a:endParaRPr lang="en-US" sz="4400" dirty="0">
              <a:solidFill>
                <a:srgbClr val="FFFFFF"/>
              </a:solidFill>
            </a:endParaRPr>
          </a:p>
        </p:txBody>
      </p:sp>
      <p:pic>
        <p:nvPicPr>
          <p:cNvPr id="6" name="Symbol zastępczy obrazu 5" descr="Obraz zawierający osoba, stół, wewnątrz, siedzi&#10;&#10;Opis wygenerowany automatycznie">
            <a:extLst>
              <a:ext uri="{FF2B5EF4-FFF2-40B4-BE49-F238E27FC236}">
                <a16:creationId xmlns:a16="http://schemas.microsoft.com/office/drawing/2014/main" id="{AF0C0FFF-7732-4AEE-807D-9C96802D3921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064" r="1" b="14347"/>
          <a:stretch/>
        </p:blipFill>
        <p:spPr>
          <a:xfrm>
            <a:off x="327547" y="321733"/>
            <a:ext cx="7058306" cy="4107392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73ED6512-6858-4552-B699-9A97FE9A4EA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34655" y="321732"/>
            <a:ext cx="4335613" cy="6214534"/>
          </a:xfrm>
          <a:prstGeom prst="rect">
            <a:avLst/>
          </a:pr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6C37F74B-B2E0-4B60-A93F-D0049A7AD33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029319" y="917725"/>
            <a:ext cx="3424739" cy="5075112"/>
          </a:xfrm>
        </p:spPr>
        <p:txBody>
          <a:bodyPr vert="horz" lIns="91440" tIns="45720" rIns="91440" bIns="45720" rtlCol="0" anchor="ctr">
            <a:noAutofit/>
          </a:bodyPr>
          <a:lstStyle/>
          <a:p>
            <a:pPr indent="-228600">
              <a:buFont typeface="Arial" panose="020B0604020202020204" pitchFamily="34" charset="0"/>
              <a:buChar char="•"/>
            </a:pPr>
            <a:r>
              <a:rPr lang="en-US" sz="2000" dirty="0" err="1">
                <a:solidFill>
                  <a:srgbClr val="FFFFFF"/>
                </a:solidFill>
              </a:rPr>
              <a:t>Zajęcia</a:t>
            </a:r>
            <a:r>
              <a:rPr lang="en-US" sz="2000" dirty="0">
                <a:solidFill>
                  <a:srgbClr val="FFFFFF"/>
                </a:solidFill>
              </a:rPr>
              <a:t> </a:t>
            </a:r>
            <a:r>
              <a:rPr lang="en-US" sz="2000" dirty="0" err="1">
                <a:solidFill>
                  <a:srgbClr val="FFFFFF"/>
                </a:solidFill>
              </a:rPr>
              <a:t>prowadzone</a:t>
            </a:r>
            <a:r>
              <a:rPr lang="en-US" sz="2000" dirty="0">
                <a:solidFill>
                  <a:srgbClr val="FFFFFF"/>
                </a:solidFill>
              </a:rPr>
              <a:t> </a:t>
            </a:r>
            <a:r>
              <a:rPr lang="en-US" sz="2000" dirty="0" err="1">
                <a:solidFill>
                  <a:srgbClr val="FFFFFF"/>
                </a:solidFill>
              </a:rPr>
              <a:t>były</a:t>
            </a:r>
            <a:r>
              <a:rPr lang="en-US" sz="2000" dirty="0">
                <a:solidFill>
                  <a:srgbClr val="FFFFFF"/>
                </a:solidFill>
              </a:rPr>
              <a:t> </a:t>
            </a:r>
            <a:r>
              <a:rPr lang="en-US" sz="2000" dirty="0" err="1">
                <a:solidFill>
                  <a:srgbClr val="FFFFFF"/>
                </a:solidFill>
              </a:rPr>
              <a:t>dwuetapowo</a:t>
            </a:r>
            <a:r>
              <a:rPr lang="en-US" sz="2000" dirty="0">
                <a:solidFill>
                  <a:srgbClr val="FFFFFF"/>
                </a:solidFill>
              </a:rPr>
              <a:t>.</a:t>
            </a:r>
          </a:p>
          <a:p>
            <a:pPr indent="-228600">
              <a:buFont typeface="Arial" panose="020B0604020202020204" pitchFamily="34" charset="0"/>
              <a:buChar char="•"/>
            </a:pPr>
            <a:r>
              <a:rPr lang="en-US" sz="2000" dirty="0" err="1">
                <a:solidFill>
                  <a:srgbClr val="FFFFFF"/>
                </a:solidFill>
              </a:rPr>
              <a:t>Część</a:t>
            </a:r>
            <a:r>
              <a:rPr lang="en-US" sz="2000" dirty="0">
                <a:solidFill>
                  <a:srgbClr val="FFFFFF"/>
                </a:solidFill>
              </a:rPr>
              <a:t> </a:t>
            </a:r>
            <a:r>
              <a:rPr lang="en-US" sz="2000" dirty="0" err="1">
                <a:solidFill>
                  <a:srgbClr val="FFFFFF"/>
                </a:solidFill>
              </a:rPr>
              <a:t>teoretyczna</a:t>
            </a:r>
            <a:r>
              <a:rPr lang="en-US" sz="2000" dirty="0">
                <a:solidFill>
                  <a:srgbClr val="FFFFFF"/>
                </a:solidFill>
              </a:rPr>
              <a:t> </a:t>
            </a:r>
            <a:r>
              <a:rPr lang="en-US" sz="2000" dirty="0" err="1">
                <a:solidFill>
                  <a:srgbClr val="FFFFFF"/>
                </a:solidFill>
              </a:rPr>
              <a:t>odbywała</a:t>
            </a:r>
            <a:r>
              <a:rPr lang="en-US" sz="2000" dirty="0">
                <a:solidFill>
                  <a:srgbClr val="FFFFFF"/>
                </a:solidFill>
              </a:rPr>
              <a:t> </a:t>
            </a:r>
            <a:r>
              <a:rPr lang="en-US" sz="2000" dirty="0" err="1">
                <a:solidFill>
                  <a:srgbClr val="FFFFFF"/>
                </a:solidFill>
              </a:rPr>
              <a:t>się</a:t>
            </a:r>
            <a:r>
              <a:rPr lang="en-US" sz="2000" dirty="0">
                <a:solidFill>
                  <a:srgbClr val="FFFFFF"/>
                </a:solidFill>
              </a:rPr>
              <a:t> w </a:t>
            </a:r>
            <a:r>
              <a:rPr lang="en-US" sz="2000" dirty="0" err="1">
                <a:solidFill>
                  <a:srgbClr val="FFFFFF"/>
                </a:solidFill>
              </a:rPr>
              <a:t>siedzibie</a:t>
            </a:r>
            <a:r>
              <a:rPr lang="en-US" sz="2000" dirty="0">
                <a:solidFill>
                  <a:srgbClr val="FFFFFF"/>
                </a:solidFill>
              </a:rPr>
              <a:t> Training Vision w Cork, </a:t>
            </a:r>
            <a:r>
              <a:rPr lang="en-US" sz="2000" dirty="0" err="1">
                <a:solidFill>
                  <a:srgbClr val="FFFFFF"/>
                </a:solidFill>
              </a:rPr>
              <a:t>przy</a:t>
            </a:r>
            <a:r>
              <a:rPr lang="en-US" sz="2000" dirty="0">
                <a:solidFill>
                  <a:srgbClr val="FFFFFF"/>
                </a:solidFill>
              </a:rPr>
              <a:t> Academy Street 18. </a:t>
            </a:r>
          </a:p>
          <a:p>
            <a:pPr indent="-228600">
              <a:buFont typeface="Arial" panose="020B0604020202020204" pitchFamily="34" charset="0"/>
              <a:buChar char="•"/>
            </a:pPr>
            <a:r>
              <a:rPr lang="en-US" sz="2000" dirty="0" err="1">
                <a:solidFill>
                  <a:srgbClr val="FFFFFF"/>
                </a:solidFill>
              </a:rPr>
              <a:t>Uczestniczki</a:t>
            </a:r>
            <a:r>
              <a:rPr lang="en-US" sz="2000" dirty="0">
                <a:solidFill>
                  <a:srgbClr val="FFFFFF"/>
                </a:solidFill>
              </a:rPr>
              <a:t> </a:t>
            </a:r>
            <a:r>
              <a:rPr lang="en-US" sz="2000" dirty="0" err="1">
                <a:solidFill>
                  <a:srgbClr val="FFFFFF"/>
                </a:solidFill>
              </a:rPr>
              <a:t>poznawały</a:t>
            </a:r>
            <a:r>
              <a:rPr lang="en-US" sz="2000" dirty="0">
                <a:solidFill>
                  <a:srgbClr val="FFFFFF"/>
                </a:solidFill>
              </a:rPr>
              <a:t> </a:t>
            </a:r>
            <a:r>
              <a:rPr lang="en-US" sz="2000" dirty="0" err="1">
                <a:solidFill>
                  <a:srgbClr val="FFFFFF"/>
                </a:solidFill>
              </a:rPr>
              <a:t>słownictwo</a:t>
            </a:r>
            <a:r>
              <a:rPr lang="en-US" sz="2000" dirty="0">
                <a:solidFill>
                  <a:srgbClr val="FFFFFF"/>
                </a:solidFill>
              </a:rPr>
              <a:t> </a:t>
            </a:r>
            <a:r>
              <a:rPr lang="en-US" sz="2000" dirty="0" err="1">
                <a:solidFill>
                  <a:srgbClr val="FFFFFF"/>
                </a:solidFill>
              </a:rPr>
              <a:t>dotyczące</a:t>
            </a:r>
            <a:r>
              <a:rPr lang="en-US" sz="2000" dirty="0">
                <a:solidFill>
                  <a:srgbClr val="FFFFFF"/>
                </a:solidFill>
              </a:rPr>
              <a:t> </a:t>
            </a:r>
            <a:r>
              <a:rPr lang="en-US" sz="2000" dirty="0" err="1">
                <a:solidFill>
                  <a:srgbClr val="FFFFFF"/>
                </a:solidFill>
              </a:rPr>
              <a:t>sytuacji</a:t>
            </a:r>
            <a:r>
              <a:rPr lang="en-US" sz="2000" dirty="0">
                <a:solidFill>
                  <a:srgbClr val="FFFFFF"/>
                </a:solidFill>
              </a:rPr>
              <a:t> </a:t>
            </a:r>
            <a:r>
              <a:rPr lang="en-US" sz="2000" dirty="0" err="1">
                <a:solidFill>
                  <a:srgbClr val="FFFFFF"/>
                </a:solidFill>
              </a:rPr>
              <a:t>życia</a:t>
            </a:r>
            <a:r>
              <a:rPr lang="en-US" sz="2000" dirty="0">
                <a:solidFill>
                  <a:srgbClr val="FFFFFF"/>
                </a:solidFill>
              </a:rPr>
              <a:t> </a:t>
            </a:r>
            <a:r>
              <a:rPr lang="en-US" sz="2000" dirty="0" err="1">
                <a:solidFill>
                  <a:srgbClr val="FFFFFF"/>
                </a:solidFill>
              </a:rPr>
              <a:t>codziennego</a:t>
            </a:r>
            <a:r>
              <a:rPr lang="en-US" sz="2000" dirty="0">
                <a:solidFill>
                  <a:srgbClr val="FFFFFF"/>
                </a:solidFill>
              </a:rPr>
              <a:t>, a </a:t>
            </a:r>
            <a:r>
              <a:rPr lang="en-US" sz="2000" dirty="0" err="1">
                <a:solidFill>
                  <a:srgbClr val="FFFFFF"/>
                </a:solidFill>
              </a:rPr>
              <a:t>także</a:t>
            </a:r>
            <a:r>
              <a:rPr lang="en-US" sz="2000" dirty="0">
                <a:solidFill>
                  <a:srgbClr val="FFFFFF"/>
                </a:solidFill>
              </a:rPr>
              <a:t> </a:t>
            </a:r>
            <a:r>
              <a:rPr lang="en-US" sz="2000" dirty="0" err="1">
                <a:solidFill>
                  <a:srgbClr val="FFFFFF"/>
                </a:solidFill>
              </a:rPr>
              <a:t>czytały</a:t>
            </a:r>
            <a:r>
              <a:rPr lang="en-US" sz="2000" dirty="0">
                <a:solidFill>
                  <a:srgbClr val="FFFFFF"/>
                </a:solidFill>
              </a:rPr>
              <a:t> </a:t>
            </a:r>
            <a:r>
              <a:rPr lang="en-US" sz="2000" dirty="0" err="1">
                <a:solidFill>
                  <a:srgbClr val="FFFFFF"/>
                </a:solidFill>
              </a:rPr>
              <a:t>i</a:t>
            </a:r>
            <a:r>
              <a:rPr lang="en-US" sz="2000" dirty="0">
                <a:solidFill>
                  <a:srgbClr val="FFFFFF"/>
                </a:solidFill>
              </a:rPr>
              <a:t> </a:t>
            </a:r>
            <a:r>
              <a:rPr lang="en-US" sz="2000" dirty="0" err="1">
                <a:solidFill>
                  <a:srgbClr val="FFFFFF"/>
                </a:solidFill>
              </a:rPr>
              <a:t>tłumaczyły</a:t>
            </a:r>
            <a:r>
              <a:rPr lang="en-US" sz="2000" dirty="0">
                <a:solidFill>
                  <a:srgbClr val="FFFFFF"/>
                </a:solidFill>
              </a:rPr>
              <a:t> </a:t>
            </a:r>
            <a:r>
              <a:rPr lang="en-US" sz="2000" dirty="0" err="1">
                <a:solidFill>
                  <a:srgbClr val="FFFFFF"/>
                </a:solidFill>
              </a:rPr>
              <a:t>teksty</a:t>
            </a:r>
            <a:r>
              <a:rPr lang="en-US" sz="2000" dirty="0">
                <a:solidFill>
                  <a:srgbClr val="FFFFFF"/>
                </a:solidFill>
              </a:rPr>
              <a:t> </a:t>
            </a:r>
            <a:r>
              <a:rPr lang="en-US" sz="2000" dirty="0" err="1">
                <a:solidFill>
                  <a:srgbClr val="FFFFFF"/>
                </a:solidFill>
              </a:rPr>
              <a:t>dotyczące</a:t>
            </a:r>
            <a:r>
              <a:rPr lang="en-US" sz="2000" dirty="0">
                <a:solidFill>
                  <a:srgbClr val="FFFFFF"/>
                </a:solidFill>
              </a:rPr>
              <a:t> </a:t>
            </a:r>
            <a:r>
              <a:rPr lang="en-US" sz="2000" dirty="0" err="1">
                <a:solidFill>
                  <a:srgbClr val="FFFFFF"/>
                </a:solidFill>
              </a:rPr>
              <a:t>budowania</a:t>
            </a:r>
            <a:r>
              <a:rPr lang="en-US" sz="2000" dirty="0">
                <a:solidFill>
                  <a:srgbClr val="FFFFFF"/>
                </a:solidFill>
              </a:rPr>
              <a:t> </a:t>
            </a:r>
            <a:r>
              <a:rPr lang="en-US" sz="2000" dirty="0" err="1">
                <a:solidFill>
                  <a:srgbClr val="FFFFFF"/>
                </a:solidFill>
              </a:rPr>
              <a:t>motywacji</a:t>
            </a:r>
            <a:r>
              <a:rPr lang="en-US" sz="2000" dirty="0">
                <a:solidFill>
                  <a:srgbClr val="FFFFFF"/>
                </a:solidFill>
              </a:rPr>
              <a:t> </a:t>
            </a:r>
            <a:r>
              <a:rPr lang="en-US" sz="2000" dirty="0" err="1">
                <a:solidFill>
                  <a:srgbClr val="FFFFFF"/>
                </a:solidFill>
              </a:rPr>
              <a:t>i</a:t>
            </a:r>
            <a:r>
              <a:rPr lang="en-US" sz="2000" dirty="0">
                <a:solidFill>
                  <a:srgbClr val="FFFFFF"/>
                </a:solidFill>
              </a:rPr>
              <a:t> </a:t>
            </a:r>
            <a:r>
              <a:rPr lang="en-US" sz="2000" dirty="0" err="1">
                <a:solidFill>
                  <a:srgbClr val="FFFFFF"/>
                </a:solidFill>
              </a:rPr>
              <a:t>scie</a:t>
            </a:r>
            <a:r>
              <a:rPr lang="pl-PL" sz="2000" dirty="0">
                <a:solidFill>
                  <a:srgbClr val="FFFFFF"/>
                </a:solidFill>
              </a:rPr>
              <a:t>ż</a:t>
            </a:r>
            <a:r>
              <a:rPr lang="en-US" sz="2000" dirty="0" err="1">
                <a:solidFill>
                  <a:srgbClr val="FFFFFF"/>
                </a:solidFill>
              </a:rPr>
              <a:t>ki</a:t>
            </a:r>
            <a:r>
              <a:rPr lang="en-US" sz="2000" dirty="0">
                <a:solidFill>
                  <a:srgbClr val="FFFFFF"/>
                </a:solidFill>
              </a:rPr>
              <a:t> </a:t>
            </a:r>
            <a:r>
              <a:rPr lang="en-US" sz="2000" dirty="0" err="1">
                <a:solidFill>
                  <a:srgbClr val="FFFFFF"/>
                </a:solidFill>
              </a:rPr>
              <a:t>rozwoju</a:t>
            </a:r>
            <a:r>
              <a:rPr lang="en-US" sz="2000" dirty="0">
                <a:solidFill>
                  <a:srgbClr val="FFFFFF"/>
                </a:solidFill>
              </a:rPr>
              <a:t> </a:t>
            </a:r>
            <a:r>
              <a:rPr lang="en-US" sz="2000" dirty="0" err="1">
                <a:solidFill>
                  <a:srgbClr val="FFFFFF"/>
                </a:solidFill>
              </a:rPr>
              <a:t>osobistego</a:t>
            </a:r>
            <a:r>
              <a:rPr lang="en-US" sz="2000" dirty="0">
                <a:solidFill>
                  <a:srgbClr val="FFFFFF"/>
                </a:solidFill>
              </a:rPr>
              <a:t>.</a:t>
            </a:r>
          </a:p>
          <a:p>
            <a:pPr indent="-228600">
              <a:buFont typeface="Arial" panose="020B0604020202020204" pitchFamily="34" charset="0"/>
              <a:buChar char="•"/>
            </a:pPr>
            <a:r>
              <a:rPr lang="en-US" sz="2000" dirty="0" err="1">
                <a:solidFill>
                  <a:srgbClr val="FFFFFF"/>
                </a:solidFill>
              </a:rPr>
              <a:t>Zajęcia</a:t>
            </a:r>
            <a:r>
              <a:rPr lang="en-US" sz="2000" dirty="0">
                <a:solidFill>
                  <a:srgbClr val="FFFFFF"/>
                </a:solidFill>
              </a:rPr>
              <a:t> </a:t>
            </a:r>
            <a:r>
              <a:rPr lang="en-US" sz="2000" dirty="0" err="1">
                <a:solidFill>
                  <a:srgbClr val="FFFFFF"/>
                </a:solidFill>
              </a:rPr>
              <a:t>prowadziła</a:t>
            </a:r>
            <a:r>
              <a:rPr lang="en-US" sz="2000" dirty="0">
                <a:solidFill>
                  <a:srgbClr val="FFFFFF"/>
                </a:solidFill>
              </a:rPr>
              <a:t> </a:t>
            </a:r>
            <a:r>
              <a:rPr lang="en-US" sz="2000" dirty="0" err="1">
                <a:solidFill>
                  <a:srgbClr val="FFFFFF"/>
                </a:solidFill>
              </a:rPr>
              <a:t>pani</a:t>
            </a:r>
            <a:r>
              <a:rPr lang="en-US" sz="2000" dirty="0">
                <a:solidFill>
                  <a:srgbClr val="FFFFFF"/>
                </a:solidFill>
              </a:rPr>
              <a:t> Agnieszka </a:t>
            </a:r>
            <a:r>
              <a:rPr lang="en-US" sz="2000" dirty="0" err="1">
                <a:solidFill>
                  <a:srgbClr val="FFFFFF"/>
                </a:solidFill>
              </a:rPr>
              <a:t>Woźniak</a:t>
            </a:r>
            <a:r>
              <a:rPr lang="en-US" sz="2000" dirty="0">
                <a:solidFill>
                  <a:srgbClr val="FFFFFF"/>
                </a:solidFill>
              </a:rPr>
              <a:t>, Polka, </a:t>
            </a:r>
            <a:r>
              <a:rPr lang="en-US" sz="2000" dirty="0" err="1">
                <a:solidFill>
                  <a:srgbClr val="FFFFFF"/>
                </a:solidFill>
              </a:rPr>
              <a:t>mieszkająca</a:t>
            </a:r>
            <a:r>
              <a:rPr lang="en-US" sz="2000" dirty="0">
                <a:solidFill>
                  <a:srgbClr val="FFFFFF"/>
                </a:solidFill>
              </a:rPr>
              <a:t> od 11 </a:t>
            </a:r>
            <a:r>
              <a:rPr lang="en-US" sz="2000" dirty="0" err="1">
                <a:solidFill>
                  <a:srgbClr val="FFFFFF"/>
                </a:solidFill>
              </a:rPr>
              <a:t>lat</a:t>
            </a:r>
            <a:r>
              <a:rPr lang="en-US" sz="2000" dirty="0">
                <a:solidFill>
                  <a:srgbClr val="FFFFFF"/>
                </a:solidFill>
              </a:rPr>
              <a:t> w </a:t>
            </a:r>
            <a:r>
              <a:rPr lang="en-US" sz="2000" dirty="0" err="1">
                <a:solidFill>
                  <a:srgbClr val="FFFFFF"/>
                </a:solidFill>
              </a:rPr>
              <a:t>Irlandii</a:t>
            </a:r>
            <a:endParaRPr lang="en-US" sz="20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359075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4038CB10-1F5C-4D54-9DF7-12586DE5B00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27546" y="4572000"/>
            <a:ext cx="7058307" cy="1964266"/>
          </a:xfrm>
          <a:prstGeom prst="rect">
            <a:avLst/>
          </a:prstGeom>
          <a:solidFill>
            <a:srgbClr val="435B3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96162C7D-5A0B-4C1C-9DD1-3029A228B8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1732" y="4572000"/>
            <a:ext cx="7064121" cy="1964266"/>
          </a:xfrm>
          <a:solidFill>
            <a:schemeClr val="accent1">
              <a:lumMod val="50000"/>
            </a:schemeClr>
          </a:solidFill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4400" b="1" i="1" dirty="0">
                <a:solidFill>
                  <a:srgbClr val="FFFFFF"/>
                </a:solidFill>
              </a:rPr>
              <a:t>ENGLISH </a:t>
            </a:r>
            <a:br>
              <a:rPr lang="en-US" sz="4400" b="1" i="1" dirty="0">
                <a:solidFill>
                  <a:srgbClr val="FFFFFF"/>
                </a:solidFill>
              </a:rPr>
            </a:br>
            <a:r>
              <a:rPr lang="en-US" sz="4400" b="1" i="1" dirty="0">
                <a:solidFill>
                  <a:srgbClr val="FFFFFF"/>
                </a:solidFill>
              </a:rPr>
              <a:t>FOR YOU</a:t>
            </a:r>
            <a:endParaRPr lang="en-US" sz="4400" dirty="0">
              <a:solidFill>
                <a:srgbClr val="FFFFFF"/>
              </a:solidFill>
            </a:endParaRPr>
          </a:p>
        </p:txBody>
      </p:sp>
      <p:pic>
        <p:nvPicPr>
          <p:cNvPr id="6" name="Symbol zastępczy zawartości 5" descr="Obraz zawierający osoba, trawa, zewnętrzne, osoby&#10;&#10;Opis wygenerowany automatycznie">
            <a:extLst>
              <a:ext uri="{FF2B5EF4-FFF2-40B4-BE49-F238E27FC236}">
                <a16:creationId xmlns:a16="http://schemas.microsoft.com/office/drawing/2014/main" id="{975B3F65-71A2-497D-88C9-0009C4A388A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" b="22411"/>
          <a:stretch/>
        </p:blipFill>
        <p:spPr>
          <a:xfrm>
            <a:off x="327547" y="321733"/>
            <a:ext cx="7058306" cy="4107392"/>
          </a:xfrm>
          <a:prstGeom prst="rect">
            <a:avLst/>
          </a:prstGeom>
        </p:spPr>
      </p:pic>
      <p:sp>
        <p:nvSpPr>
          <p:cNvPr id="15" name="Rectangle 12">
            <a:extLst>
              <a:ext uri="{FF2B5EF4-FFF2-40B4-BE49-F238E27FC236}">
                <a16:creationId xmlns:a16="http://schemas.microsoft.com/office/drawing/2014/main" id="{73ED6512-6858-4552-B699-9A97FE9A4EA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34655" y="321732"/>
            <a:ext cx="4335613" cy="6214534"/>
          </a:xfrm>
          <a:prstGeom prst="rect">
            <a:avLst/>
          </a:pr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4AAE4BF2-888F-4EEB-9D80-CADE02F2E37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029319" y="917725"/>
            <a:ext cx="3424739" cy="4852362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indent="-228600">
              <a:buFont typeface="Arial" panose="020B0604020202020204" pitchFamily="34" charset="0"/>
              <a:buChar char="•"/>
            </a:pPr>
            <a:r>
              <a:rPr lang="en-US" sz="2800" dirty="0" err="1">
                <a:solidFill>
                  <a:srgbClr val="FFFFFF"/>
                </a:solidFill>
              </a:rPr>
              <a:t>Drugim</a:t>
            </a:r>
            <a:r>
              <a:rPr lang="en-US" sz="2800" dirty="0">
                <a:solidFill>
                  <a:srgbClr val="FFFFFF"/>
                </a:solidFill>
              </a:rPr>
              <a:t> </a:t>
            </a:r>
            <a:r>
              <a:rPr lang="en-US" sz="2800" dirty="0" err="1">
                <a:solidFill>
                  <a:srgbClr val="FFFFFF"/>
                </a:solidFill>
              </a:rPr>
              <a:t>etapem</a:t>
            </a:r>
            <a:r>
              <a:rPr lang="en-US" sz="2800" dirty="0">
                <a:solidFill>
                  <a:srgbClr val="FFFFFF"/>
                </a:solidFill>
              </a:rPr>
              <a:t> </a:t>
            </a:r>
            <a:r>
              <a:rPr lang="en-US" sz="2800" dirty="0" err="1">
                <a:solidFill>
                  <a:srgbClr val="FFFFFF"/>
                </a:solidFill>
              </a:rPr>
              <a:t>kursu</a:t>
            </a:r>
            <a:r>
              <a:rPr lang="en-US" sz="2800" dirty="0">
                <a:solidFill>
                  <a:srgbClr val="FFFFFF"/>
                </a:solidFill>
              </a:rPr>
              <a:t> </a:t>
            </a:r>
            <a:r>
              <a:rPr lang="en-US" sz="2800" dirty="0" err="1">
                <a:solidFill>
                  <a:srgbClr val="FFFFFF"/>
                </a:solidFill>
              </a:rPr>
              <a:t>było</a:t>
            </a:r>
            <a:r>
              <a:rPr lang="en-US" sz="2800" dirty="0">
                <a:solidFill>
                  <a:srgbClr val="FFFFFF"/>
                </a:solidFill>
              </a:rPr>
              <a:t> </a:t>
            </a:r>
            <a:r>
              <a:rPr lang="en-US" sz="2800" dirty="0" err="1">
                <a:solidFill>
                  <a:srgbClr val="FFFFFF"/>
                </a:solidFill>
              </a:rPr>
              <a:t>wykorzystanie</a:t>
            </a:r>
            <a:r>
              <a:rPr lang="en-US" sz="2800" dirty="0">
                <a:solidFill>
                  <a:srgbClr val="FFFFFF"/>
                </a:solidFill>
              </a:rPr>
              <a:t> </a:t>
            </a:r>
            <a:r>
              <a:rPr lang="en-US" sz="2800" dirty="0" err="1">
                <a:solidFill>
                  <a:srgbClr val="FFFFFF"/>
                </a:solidFill>
              </a:rPr>
              <a:t>zdobytej</a:t>
            </a:r>
            <a:r>
              <a:rPr lang="en-US" sz="2800" dirty="0">
                <a:solidFill>
                  <a:srgbClr val="FFFFFF"/>
                </a:solidFill>
              </a:rPr>
              <a:t> </a:t>
            </a:r>
            <a:r>
              <a:rPr lang="en-US" sz="2800" dirty="0" err="1">
                <a:solidFill>
                  <a:srgbClr val="FFFFFF"/>
                </a:solidFill>
              </a:rPr>
              <a:t>wiedzy</a:t>
            </a:r>
            <a:r>
              <a:rPr lang="en-US" sz="2800" dirty="0">
                <a:solidFill>
                  <a:srgbClr val="FFFFFF"/>
                </a:solidFill>
              </a:rPr>
              <a:t> w </a:t>
            </a:r>
            <a:r>
              <a:rPr lang="en-US" sz="2800" dirty="0" err="1">
                <a:solidFill>
                  <a:srgbClr val="FFFFFF"/>
                </a:solidFill>
              </a:rPr>
              <a:t>praktyce</a:t>
            </a:r>
            <a:r>
              <a:rPr lang="en-US" sz="2800" dirty="0">
                <a:solidFill>
                  <a:srgbClr val="FFFFFF"/>
                </a:solidFill>
              </a:rPr>
              <a:t>.</a:t>
            </a:r>
          </a:p>
          <a:p>
            <a:pPr indent="-228600">
              <a:buFont typeface="Arial" panose="020B0604020202020204" pitchFamily="34" charset="0"/>
              <a:buChar char="•"/>
            </a:pPr>
            <a:r>
              <a:rPr lang="en-US" sz="2800" dirty="0" err="1">
                <a:solidFill>
                  <a:srgbClr val="FFFFFF"/>
                </a:solidFill>
              </a:rPr>
              <a:t>Zwiedzając</a:t>
            </a:r>
            <a:r>
              <a:rPr lang="en-US" sz="2800" dirty="0">
                <a:solidFill>
                  <a:srgbClr val="FFFFFF"/>
                </a:solidFill>
              </a:rPr>
              <a:t> Cork </a:t>
            </a:r>
            <a:r>
              <a:rPr lang="en-US" sz="2800" dirty="0" err="1">
                <a:solidFill>
                  <a:srgbClr val="FFFFFF"/>
                </a:solidFill>
              </a:rPr>
              <a:t>i</a:t>
            </a:r>
            <a:r>
              <a:rPr lang="en-US" sz="2800" dirty="0">
                <a:solidFill>
                  <a:srgbClr val="FFFFFF"/>
                </a:solidFill>
              </a:rPr>
              <a:t> </a:t>
            </a:r>
            <a:r>
              <a:rPr lang="en-US" sz="2800" dirty="0" err="1">
                <a:solidFill>
                  <a:srgbClr val="FFFFFF"/>
                </a:solidFill>
              </a:rPr>
              <a:t>okolice</a:t>
            </a:r>
            <a:r>
              <a:rPr lang="en-US" sz="2800" dirty="0">
                <a:solidFill>
                  <a:srgbClr val="FFFFFF"/>
                </a:solidFill>
              </a:rPr>
              <a:t>, </a:t>
            </a:r>
            <a:r>
              <a:rPr lang="en-US" sz="2800" dirty="0" err="1">
                <a:solidFill>
                  <a:srgbClr val="FFFFFF"/>
                </a:solidFill>
              </a:rPr>
              <a:t>uczestniczki</a:t>
            </a:r>
            <a:r>
              <a:rPr lang="en-US" sz="2800" dirty="0">
                <a:solidFill>
                  <a:srgbClr val="FFFFFF"/>
                </a:solidFill>
              </a:rPr>
              <a:t> </a:t>
            </a:r>
            <a:r>
              <a:rPr lang="en-US" sz="2800" dirty="0" err="1">
                <a:solidFill>
                  <a:srgbClr val="FFFFFF"/>
                </a:solidFill>
              </a:rPr>
              <a:t>musiały</a:t>
            </a:r>
            <a:r>
              <a:rPr lang="en-US" sz="2800" dirty="0">
                <a:solidFill>
                  <a:srgbClr val="FFFFFF"/>
                </a:solidFill>
              </a:rPr>
              <a:t> </a:t>
            </a:r>
            <a:r>
              <a:rPr lang="en-US" sz="2800" dirty="0" err="1">
                <a:solidFill>
                  <a:srgbClr val="FFFFFF"/>
                </a:solidFill>
              </a:rPr>
              <a:t>wykonywać</a:t>
            </a:r>
            <a:r>
              <a:rPr lang="en-US" sz="2800" dirty="0">
                <a:solidFill>
                  <a:srgbClr val="FFFFFF"/>
                </a:solidFill>
              </a:rPr>
              <a:t> </a:t>
            </a:r>
            <a:r>
              <a:rPr lang="en-US" sz="2800" dirty="0" err="1">
                <a:solidFill>
                  <a:srgbClr val="FFFFFF"/>
                </a:solidFill>
              </a:rPr>
              <a:t>zadania</a:t>
            </a:r>
            <a:r>
              <a:rPr lang="en-US" sz="2800" dirty="0">
                <a:solidFill>
                  <a:srgbClr val="FFFFFF"/>
                </a:solidFill>
              </a:rPr>
              <a:t> </a:t>
            </a:r>
            <a:r>
              <a:rPr lang="en-US" sz="2800" dirty="0" err="1">
                <a:solidFill>
                  <a:srgbClr val="FFFFFF"/>
                </a:solidFill>
              </a:rPr>
              <a:t>związane</a:t>
            </a:r>
            <a:r>
              <a:rPr lang="en-US" sz="2800" dirty="0">
                <a:solidFill>
                  <a:srgbClr val="FFFFFF"/>
                </a:solidFill>
              </a:rPr>
              <a:t> z </a:t>
            </a:r>
            <a:r>
              <a:rPr lang="en-US" sz="2800" dirty="0" err="1">
                <a:solidFill>
                  <a:srgbClr val="FFFFFF"/>
                </a:solidFill>
              </a:rPr>
              <a:t>komunikacją</a:t>
            </a:r>
            <a:r>
              <a:rPr lang="en-US" sz="2800" dirty="0">
                <a:solidFill>
                  <a:srgbClr val="FFFFFF"/>
                </a:solidFill>
              </a:rPr>
              <a:t> </a:t>
            </a:r>
            <a:r>
              <a:rPr lang="en-US" sz="2800" dirty="0" err="1">
                <a:solidFill>
                  <a:srgbClr val="FFFFFF"/>
                </a:solidFill>
              </a:rPr>
              <a:t>językową</a:t>
            </a:r>
            <a:r>
              <a:rPr lang="en-US" sz="2800" dirty="0">
                <a:solidFill>
                  <a:srgbClr val="FFFFFF"/>
                </a:solidFill>
              </a:rPr>
              <a:t> w </a:t>
            </a:r>
            <a:r>
              <a:rPr lang="en-US" sz="2800" dirty="0" err="1">
                <a:solidFill>
                  <a:srgbClr val="FFFFFF"/>
                </a:solidFill>
              </a:rPr>
              <a:t>prostych</a:t>
            </a:r>
            <a:r>
              <a:rPr lang="en-US" sz="2800" dirty="0">
                <a:solidFill>
                  <a:srgbClr val="FFFFFF"/>
                </a:solidFill>
              </a:rPr>
              <a:t> </a:t>
            </a:r>
            <a:r>
              <a:rPr lang="en-US" sz="2800" dirty="0" err="1">
                <a:solidFill>
                  <a:srgbClr val="FFFFFF"/>
                </a:solidFill>
              </a:rPr>
              <a:t>sytuacjach</a:t>
            </a:r>
            <a:r>
              <a:rPr lang="en-US" sz="2800" dirty="0">
                <a:solidFill>
                  <a:srgbClr val="FFFFFF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64610547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Rectangle 32">
            <a:extLst>
              <a:ext uri="{FF2B5EF4-FFF2-40B4-BE49-F238E27FC236}">
                <a16:creationId xmlns:a16="http://schemas.microsoft.com/office/drawing/2014/main" id="{A4AC5506-6312-4701-8D3C-40187889A94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51752"/>
            <a:ext cx="12192000" cy="73655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ytuł 11">
            <a:extLst>
              <a:ext uri="{FF2B5EF4-FFF2-40B4-BE49-F238E27FC236}">
                <a16:creationId xmlns:a16="http://schemas.microsoft.com/office/drawing/2014/main" id="{87E20052-163A-4EB7-BBE3-652B66B9E0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643467"/>
            <a:ext cx="12192000" cy="744836"/>
          </a:xfrm>
          <a:solidFill>
            <a:schemeClr val="accent1">
              <a:lumMod val="50000"/>
            </a:schemeClr>
          </a:solidFill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3200" b="1" kern="1200" dirty="0" err="1">
                <a:solidFill>
                  <a:schemeClr val="bg1"/>
                </a:solidFill>
                <a:latin typeface="+mj-lt"/>
                <a:ea typeface="+mj-ea"/>
                <a:cs typeface="+mj-cs"/>
              </a:rPr>
              <a:t>Zamawiamy</a:t>
            </a:r>
            <a:r>
              <a:rPr lang="en-US" sz="3200" b="1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3200" b="1" kern="1200" dirty="0" err="1">
                <a:solidFill>
                  <a:schemeClr val="bg1"/>
                </a:solidFill>
                <a:latin typeface="+mj-lt"/>
                <a:ea typeface="+mj-ea"/>
                <a:cs typeface="+mj-cs"/>
              </a:rPr>
              <a:t>posiłek</a:t>
            </a:r>
            <a:endParaRPr lang="en-US" sz="3200" b="1" kern="1200" dirty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21" name="Symbol zastępczy zawartości 20" descr="Obraz zawierający osoba, stół, siedzi, budynek&#10;&#10;Opis wygenerowany automatycznie">
            <a:extLst>
              <a:ext uri="{FF2B5EF4-FFF2-40B4-BE49-F238E27FC236}">
                <a16:creationId xmlns:a16="http://schemas.microsoft.com/office/drawing/2014/main" id="{1243882D-8929-4ED9-947B-35DBD1F0AD7D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213" y="1866900"/>
            <a:ext cx="5368925" cy="4006850"/>
          </a:xfrm>
        </p:spPr>
      </p:pic>
      <p:pic>
        <p:nvPicPr>
          <p:cNvPr id="28" name="Symbol zastępczy zawartości 27" descr="Obraz zawierający żywność, stół, osoba, siedzi&#10;&#10;Opis wygenerowany automatycznie">
            <a:extLst>
              <a:ext uri="{FF2B5EF4-FFF2-40B4-BE49-F238E27FC236}">
                <a16:creationId xmlns:a16="http://schemas.microsoft.com/office/drawing/2014/main" id="{927F98A9-380B-4E66-82E8-D7796DFC58BE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5688" y="1866900"/>
            <a:ext cx="5370513" cy="4006850"/>
          </a:xfrm>
        </p:spPr>
      </p:pic>
    </p:spTree>
    <p:extLst>
      <p:ext uri="{BB962C8B-B14F-4D97-AF65-F5344CB8AC3E}">
        <p14:creationId xmlns:p14="http://schemas.microsoft.com/office/powerpoint/2010/main" val="210193179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 28">
            <a:extLst>
              <a:ext uri="{FF2B5EF4-FFF2-40B4-BE49-F238E27FC236}">
                <a16:creationId xmlns:a16="http://schemas.microsoft.com/office/drawing/2014/main" id="{765F4110-C0FC-4D61-ACD2-A7C950EAE90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4708357" y="3509963"/>
            <a:ext cx="7092215" cy="2967839"/>
          </a:xfrm>
          <a:prstGeom prst="rect">
            <a:avLst/>
          </a:prstGeom>
          <a:solidFill>
            <a:srgbClr val="404040"/>
          </a:solidFill>
          <a:ln w="127000" cap="sq" cmpd="thinThick">
            <a:solidFill>
              <a:srgbClr val="4040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FA8D0F7C-DAE5-4A0A-A0B6-94A2B7A676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21821" y="3812954"/>
            <a:ext cx="6465287" cy="1516014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8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Pytamy o drogę</a:t>
            </a:r>
          </a:p>
        </p:txBody>
      </p: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CC94CBDB-A76C-499E-95AB-C0A049E3154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138287" y="5443086"/>
            <a:ext cx="6400800" cy="0"/>
          </a:xfrm>
          <a:prstGeom prst="line">
            <a:avLst/>
          </a:prstGeom>
          <a:ln w="2222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Symbol zastępczy zawartości 5" descr="Obraz zawierający zewnętrzne, podłoże, osoba, budynek&#10;&#10;Opis wygenerowany automatycznie">
            <a:extLst>
              <a:ext uri="{FF2B5EF4-FFF2-40B4-BE49-F238E27FC236}">
                <a16:creationId xmlns:a16="http://schemas.microsoft.com/office/drawing/2014/main" id="{D7FD462A-6593-4860-89D5-A353210914B6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0735" b="-2"/>
          <a:stretch/>
        </p:blipFill>
        <p:spPr>
          <a:xfrm>
            <a:off x="317635" y="321733"/>
            <a:ext cx="4160452" cy="6214534"/>
          </a:xfrm>
          <a:prstGeom prst="rect">
            <a:avLst/>
          </a:prstGeom>
        </p:spPr>
      </p:pic>
      <p:pic>
        <p:nvPicPr>
          <p:cNvPr id="8" name="Symbol zastępczy zawartości 7" descr="Obraz zawierający zewnętrzne, budynek, niebo, ulica&#10;&#10;Opis wygenerowany automatycznie">
            <a:extLst>
              <a:ext uri="{FF2B5EF4-FFF2-40B4-BE49-F238E27FC236}">
                <a16:creationId xmlns:a16="http://schemas.microsoft.com/office/drawing/2014/main" id="{F6CCD4C7-E30E-46E4-95C6-66860714AD61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376" b="45363"/>
          <a:stretch/>
        </p:blipFill>
        <p:spPr>
          <a:xfrm>
            <a:off x="4654296" y="299363"/>
            <a:ext cx="7217085" cy="30081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927714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ymbol zastępczy zawartości 4" descr="Obraz zawierający osoba, siedzi, osoby, wewnątrz&#10;&#10;Opis wygenerowany automatycznie">
            <a:extLst>
              <a:ext uri="{FF2B5EF4-FFF2-40B4-BE49-F238E27FC236}">
                <a16:creationId xmlns:a16="http://schemas.microsoft.com/office/drawing/2014/main" id="{C707F6E7-3C2D-45F7-86A3-675F4DD5940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279" b="1722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37C89E4B-3C9F-44B9-8B86-D9E3D112D8E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320142"/>
            <a:ext cx="12192000" cy="736551"/>
          </a:xfrm>
          <a:prstGeom prst="rect">
            <a:avLst/>
          </a:prstGeom>
          <a:solidFill>
            <a:schemeClr val="bg1">
              <a:alpha val="9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96BBF872-D615-462B-AD58-E2C206D400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3875" y="5317240"/>
            <a:ext cx="11210925" cy="74483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3600">
                <a:solidFill>
                  <a:schemeClr val="tx1">
                    <a:lumMod val="85000"/>
                    <a:lumOff val="15000"/>
                  </a:schemeClr>
                </a:solidFill>
              </a:rPr>
              <a:t>Jedziemy autobusem</a:t>
            </a:r>
          </a:p>
        </p:txBody>
      </p:sp>
      <p:cxnSp>
        <p:nvCxnSpPr>
          <p:cNvPr id="15" name="Straight Connector 11">
            <a:extLst>
              <a:ext uri="{FF2B5EF4-FFF2-40B4-BE49-F238E27FC236}">
                <a16:creationId xmlns:a16="http://schemas.microsoft.com/office/drawing/2014/main" id="{AA2EAA10-076F-46BD-8F0F-B9A2FB77A85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5241983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D891E407-403B-4764-86C9-33A56D3BCAA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34852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90101646"/>
      </p:ext>
    </p:extLst>
  </p:cSld>
  <p:clrMapOvr>
    <a:masterClrMapping/>
  </p:clrMapOvr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51</TotalTime>
  <Words>368</Words>
  <Application>Microsoft Office PowerPoint</Application>
  <PresentationFormat>Panoramiczny</PresentationFormat>
  <Paragraphs>67</Paragraphs>
  <Slides>21</Slides>
  <Notes>1</Notes>
  <HiddenSlides>0</HiddenSlides>
  <MMClips>0</MMClips>
  <ScaleCrop>false</ScaleCrop>
  <HeadingPairs>
    <vt:vector size="6" baseType="variant">
      <vt:variant>
        <vt:lpstr>Używane czcionki</vt:lpstr>
      </vt:variant>
      <vt:variant>
        <vt:i4>5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21</vt:i4>
      </vt:variant>
    </vt:vector>
  </HeadingPairs>
  <TitlesOfParts>
    <vt:vector size="27" baseType="lpstr">
      <vt:lpstr>Arial</vt:lpstr>
      <vt:lpstr>Book Antiqua</vt:lpstr>
      <vt:lpstr>Bookman Old Style</vt:lpstr>
      <vt:lpstr>Calibri</vt:lpstr>
      <vt:lpstr>Calibri Light</vt:lpstr>
      <vt:lpstr>Motyw pakietu Office</vt:lpstr>
      <vt:lpstr>DEVELOPMENT OF STAFF’S COMPETENCES AS A KEY TO SUCCES</vt:lpstr>
      <vt:lpstr>8 -12. 07 2019  CORK  IRELAND</vt:lpstr>
      <vt:lpstr>UCZESTNICZKI KURSU</vt:lpstr>
      <vt:lpstr>ENGLISH  FOR YOU</vt:lpstr>
      <vt:lpstr>ENGLISH  FOR YOU</vt:lpstr>
      <vt:lpstr>ENGLISH  FOR YOU</vt:lpstr>
      <vt:lpstr>Zamawiamy posiłek</vt:lpstr>
      <vt:lpstr>Pytamy o drogę</vt:lpstr>
      <vt:lpstr>Jedziemy autobusem</vt:lpstr>
      <vt:lpstr>Kupujemy bilety do muzeum</vt:lpstr>
      <vt:lpstr>Panorama Cork</vt:lpstr>
      <vt:lpstr>UNIVERSITY COLLEGE OF CORK</vt:lpstr>
      <vt:lpstr>Katedra św. Findbara i Fort Elizabeth</vt:lpstr>
      <vt:lpstr>Więzienie miejskie  w Cork</vt:lpstr>
      <vt:lpstr>Cobh – ostatni przystanek Titanica</vt:lpstr>
      <vt:lpstr>Spike Island – więzienie i muzeum militariów</vt:lpstr>
      <vt:lpstr>A po całym dniu relaks w najsłynniejszym pubie w Cork  – Oliver Plunkett Pub</vt:lpstr>
      <vt:lpstr>Na koniec certyfikaty i pamiątkowe zdjęcie z panią Kają Wabik, naszą mentorką i opiekunką kursu w Training Vision </vt:lpstr>
      <vt:lpstr>ENGLISH  FOR YOU</vt:lpstr>
      <vt:lpstr>REZULTATY MIĘKKIE</vt:lpstr>
      <vt:lpstr>REZULTATY TWARDE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DEVELOPMENT OF STAFF’S COMPETENCES AS A KEY TO SUCCES</dc:title>
  <dc:creator>Zuzanna Rożnowicz</dc:creator>
  <cp:lastModifiedBy>Windows User</cp:lastModifiedBy>
  <cp:revision>7</cp:revision>
  <dcterms:created xsi:type="dcterms:W3CDTF">2019-09-11T13:31:30Z</dcterms:created>
  <dcterms:modified xsi:type="dcterms:W3CDTF">2019-09-18T12:08:58Z</dcterms:modified>
</cp:coreProperties>
</file>