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29" r:id="rId1"/>
  </p:sldMasterIdLst>
  <p:notesMasterIdLst>
    <p:notesMasterId r:id="rId22"/>
  </p:notesMasterIdLst>
  <p:sldIdLst>
    <p:sldId id="263" r:id="rId2"/>
    <p:sldId id="272" r:id="rId3"/>
    <p:sldId id="259" r:id="rId4"/>
    <p:sldId id="258" r:id="rId5"/>
    <p:sldId id="260" r:id="rId6"/>
    <p:sldId id="275" r:id="rId7"/>
    <p:sldId id="264" r:id="rId8"/>
    <p:sldId id="265" r:id="rId9"/>
    <p:sldId id="274" r:id="rId10"/>
    <p:sldId id="269" r:id="rId11"/>
    <p:sldId id="273" r:id="rId12"/>
    <p:sldId id="277" r:id="rId13"/>
    <p:sldId id="276" r:id="rId14"/>
    <p:sldId id="266" r:id="rId15"/>
    <p:sldId id="267" r:id="rId16"/>
    <p:sldId id="268" r:id="rId17"/>
    <p:sldId id="278" r:id="rId18"/>
    <p:sldId id="280" r:id="rId19"/>
    <p:sldId id="279" r:id="rId20"/>
    <p:sldId id="281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360" y="-2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790972" y="3778934"/>
            <a:ext cx="1419712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582216"/>
            <a:ext cx="8062912" cy="1102519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1687710"/>
            <a:ext cx="8062912" cy="131445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4509492"/>
            <a:ext cx="5791200" cy="273844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67281DB-696B-4A06-B475-E4FF8B155EB2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4238028"/>
            <a:ext cx="5791200" cy="273844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4314231"/>
            <a:ext cx="502920" cy="273844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l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pl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81DB-696B-4A06-B475-E4FF8B155EB2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l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pl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285750"/>
            <a:ext cx="1905000" cy="41148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85750"/>
            <a:ext cx="6248400" cy="41148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81DB-696B-4A06-B475-E4FF8B155EB2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l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pl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/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pPr lvl="0">
                <a:spcBef>
                  <a:spcPts val="0"/>
                </a:spcBef>
                <a:buNone/>
              </a:pPr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0620"/>
            <a:ext cx="8229600" cy="1049274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106"/>
            <a:ext cx="8229600" cy="3429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4860036"/>
            <a:ext cx="2133600" cy="226314"/>
          </a:xfrm>
        </p:spPr>
        <p:txBody>
          <a:bodyPr/>
          <a:lstStyle/>
          <a:p>
            <a:fld id="{567281DB-696B-4A06-B475-E4FF8B155EB2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4860727"/>
            <a:ext cx="4260056" cy="225623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l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pl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5276"/>
            <a:ext cx="9129932" cy="5127674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790972" y="70339"/>
            <a:ext cx="1419712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4857750"/>
            <a:ext cx="2133600" cy="228600"/>
          </a:xfrm>
        </p:spPr>
        <p:txBody>
          <a:bodyPr/>
          <a:lstStyle/>
          <a:p>
            <a:fld id="{567281DB-696B-4A06-B475-E4FF8B155EB2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4860727"/>
            <a:ext cx="4260056" cy="225623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607219"/>
            <a:ext cx="502920" cy="225623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l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pl" sz="1000">
              <a:solidFill>
                <a:schemeClr val="dk2"/>
              </a:solidFill>
            </a:endParaRPr>
          </a:p>
        </p:txBody>
      </p:sp>
      <p:cxnSp>
        <p:nvCxnSpPr>
          <p:cNvPr id="11" name="Łącznik prosty 10"/>
          <p:cNvCxnSpPr/>
          <p:nvPr/>
        </p:nvCxnSpPr>
        <p:spPr>
          <a:xfrm rot="10800000">
            <a:off x="6468795" y="7036"/>
            <a:ext cx="2672861" cy="142515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V="1">
            <a:off x="0" y="5276"/>
            <a:ext cx="9136966" cy="513295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03599"/>
            <a:ext cx="7239000" cy="1021556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225152"/>
            <a:ext cx="3886200" cy="17145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291828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291828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4860727"/>
            <a:ext cx="2133600" cy="226314"/>
          </a:xfrm>
        </p:spPr>
        <p:txBody>
          <a:bodyPr/>
          <a:lstStyle/>
          <a:p>
            <a:fld id="{567281DB-696B-4A06-B475-E4FF8B155EB2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4860727"/>
            <a:ext cx="4260056" cy="226314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4860727"/>
            <a:ext cx="502920" cy="226314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l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pl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18049"/>
            <a:ext cx="1066800" cy="4615434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18049"/>
            <a:ext cx="581024" cy="226314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2570343"/>
            <a:ext cx="581024" cy="226314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18049"/>
            <a:ext cx="6858000" cy="226314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2570343"/>
            <a:ext cx="6858000" cy="22631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4860727"/>
            <a:ext cx="2130552" cy="226314"/>
          </a:xfrm>
        </p:spPr>
        <p:txBody>
          <a:bodyPr/>
          <a:lstStyle/>
          <a:p>
            <a:fld id="{567281DB-696B-4A06-B475-E4FF8B155EB2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4860727"/>
            <a:ext cx="4261104" cy="226314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4862322"/>
            <a:ext cx="502920" cy="226314"/>
          </a:xfrm>
        </p:spPr>
        <p:txBody>
          <a:bodyPr/>
          <a:lstStyle>
            <a:lvl1pPr algn="ctr">
              <a:defRPr/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l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pl" sz="1000">
              <a:solidFill>
                <a:schemeClr val="dk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81DB-696B-4A06-B475-E4FF8B155EB2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l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pl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4860727"/>
            <a:ext cx="2133600" cy="226314"/>
          </a:xfrm>
        </p:spPr>
        <p:txBody>
          <a:bodyPr/>
          <a:lstStyle/>
          <a:p>
            <a:fld id="{567281DB-696B-4A06-B475-E4FF8B155EB2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4861418"/>
            <a:ext cx="4260056" cy="225623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4860727"/>
            <a:ext cx="502920" cy="226314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l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pl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275748"/>
            <a:ext cx="914400" cy="44577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275748"/>
            <a:ext cx="2438400" cy="44577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240030"/>
            <a:ext cx="5276088" cy="449199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4917186"/>
            <a:ext cx="2133600" cy="226314"/>
          </a:xfrm>
        </p:spPr>
        <p:txBody>
          <a:bodyPr/>
          <a:lstStyle>
            <a:lvl1pPr>
              <a:defRPr sz="900"/>
            </a:lvl1pPr>
          </a:lstStyle>
          <a:p>
            <a:fld id="{567281DB-696B-4A06-B475-E4FF8B155EB2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4917186"/>
            <a:ext cx="5143120" cy="226314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4917186"/>
            <a:ext cx="502920" cy="226314"/>
          </a:xfrm>
        </p:spPr>
        <p:txBody>
          <a:bodyPr/>
          <a:lstStyle>
            <a:lvl1pPr>
              <a:defRPr sz="900"/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l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pl" sz="1000">
              <a:solidFill>
                <a:schemeClr val="dk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13172"/>
            <a:ext cx="914400" cy="48006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280475"/>
            <a:ext cx="7333488" cy="41148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4400550"/>
            <a:ext cx="7333488" cy="51435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4917186"/>
            <a:ext cx="2103120" cy="226314"/>
          </a:xfrm>
        </p:spPr>
        <p:txBody>
          <a:bodyPr/>
          <a:lstStyle>
            <a:lvl1pPr>
              <a:defRPr sz="900"/>
            </a:lvl1pPr>
          </a:lstStyle>
          <a:p>
            <a:fld id="{567281DB-696B-4A06-B475-E4FF8B155EB2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4917877"/>
            <a:ext cx="4948072" cy="226314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4917186"/>
            <a:ext cx="365760" cy="226314"/>
          </a:xfrm>
        </p:spPr>
        <p:txBody>
          <a:bodyPr/>
          <a:lstStyle>
            <a:lvl1pPr algn="ctr">
              <a:defRPr sz="900"/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l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pl" sz="1000">
              <a:solidFill>
                <a:schemeClr val="dk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0552"/>
            <a:ext cx="9129932" cy="5127674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0" y="5276"/>
            <a:ext cx="9136966" cy="513295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rot="10800000" flipV="1">
            <a:off x="6468795" y="3711307"/>
            <a:ext cx="2672861" cy="142515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00620"/>
            <a:ext cx="8229600" cy="1049274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412106"/>
            <a:ext cx="8229600" cy="3429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4860727"/>
            <a:ext cx="2133600" cy="22631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67281DB-696B-4A06-B475-E4FF8B155EB2}" type="datetimeFigureOut">
              <a:rPr lang="pl-PL" smtClean="0"/>
              <a:t>2018-06-18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4861418"/>
            <a:ext cx="4260056" cy="22562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4860727"/>
            <a:ext cx="502920" cy="226314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l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pl" sz="1000">
              <a:solidFill>
                <a:schemeClr val="dk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hf sldNum="0" hdr="0" ftr="0" dt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122" y="144016"/>
            <a:ext cx="7863756" cy="48760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330866" y="159565"/>
            <a:ext cx="6482268" cy="4860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7638" y="123478"/>
            <a:ext cx="6528725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owalck0\Desktop\LIPSK IV2018\IMG_1304.JPG"/>
          <p:cNvPicPr>
            <a:picLocks noChangeAspect="1" noChangeArrowheads="1"/>
          </p:cNvPicPr>
          <p:nvPr/>
        </p:nvPicPr>
        <p:blipFill>
          <a:blip r:embed="rId3"/>
          <a:srcRect t="10153" b="3546"/>
          <a:stretch>
            <a:fillRect/>
          </a:stretch>
        </p:blipFill>
        <p:spPr bwMode="auto">
          <a:xfrm>
            <a:off x="789451" y="123478"/>
            <a:ext cx="7565099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owalck0\Desktop\LIPSK IV2018\IMG_1305.JPG"/>
          <p:cNvPicPr>
            <a:picLocks noChangeAspect="1" noChangeArrowheads="1"/>
          </p:cNvPicPr>
          <p:nvPr/>
        </p:nvPicPr>
        <p:blipFill>
          <a:blip r:embed="rId3"/>
          <a:srcRect r="3846" b="12821"/>
          <a:stretch>
            <a:fillRect/>
          </a:stretch>
        </p:blipFill>
        <p:spPr bwMode="auto">
          <a:xfrm>
            <a:off x="971600" y="123478"/>
            <a:ext cx="7200800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t="8108" r="-886"/>
          <a:stretch>
            <a:fillRect/>
          </a:stretch>
        </p:blipFill>
        <p:spPr bwMode="auto">
          <a:xfrm>
            <a:off x="2555776" y="123478"/>
            <a:ext cx="4032448" cy="489687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13222" t="4272" r="13210" b="17562"/>
          <a:stretch>
            <a:fillRect/>
          </a:stretch>
        </p:blipFill>
        <p:spPr bwMode="auto">
          <a:xfrm>
            <a:off x="2267744" y="123478"/>
            <a:ext cx="4608512" cy="489654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4091" y="123478"/>
            <a:ext cx="6515819" cy="48868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5" descr="Obraz zawierający budynek, podłoże, wewnątrz, ściana&#10;&#10;Opis wygenerowany przy bardzo wysokim poziomie pewności">
            <a:extLst>
              <a:ext uri="{FF2B5EF4-FFF2-40B4-BE49-F238E27FC236}">
                <a16:creationId xmlns:a16="http://schemas.microsoft.com/office/drawing/2014/main" xmlns="" id="{6E9B4F97-E436-4477-B677-AC5A739819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33"/>
          <a:stretch>
            <a:fillRect/>
          </a:stretch>
        </p:blipFill>
        <p:spPr>
          <a:xfrm>
            <a:off x="782130" y="123478"/>
            <a:ext cx="7579741" cy="494801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 descr="Obraz zawierający osoba, mężczyzna, zewnętrzne&#10;&#10;Opis wygenerowany przy wysokim poziomie pewności">
            <a:extLst>
              <a:ext uri="{FF2B5EF4-FFF2-40B4-BE49-F238E27FC236}">
                <a16:creationId xmlns:a16="http://schemas.microsoft.com/office/drawing/2014/main" xmlns="" id="{25E9CA78-2CC0-4449-9670-24468289D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23478"/>
            <a:ext cx="2736304" cy="4898221"/>
          </a:xfrm>
          <a:prstGeom prst="rect">
            <a:avLst/>
          </a:prstGeom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5CC73C30-B4E2-F24F-AC05-033E8EE37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123478"/>
            <a:ext cx="2755652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8">
            <a:extLst>
              <a:ext uri="{FF2B5EF4-FFF2-40B4-BE49-F238E27FC236}">
                <a16:creationId xmlns:a16="http://schemas.microsoft.com/office/drawing/2014/main" xmlns="" id="{ECBEACD4-E47F-4F71-B6C8-4119DB759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6814" y="123478"/>
            <a:ext cx="2754307" cy="489654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99198B46-141A-49F8-963B-75112CFB5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511" y="123477"/>
            <a:ext cx="2754306" cy="489654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8BF6224B-9DFE-4571-B9D5-1FE7DEA72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59" y="123478"/>
            <a:ext cx="2754307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28" r="2138" b="6815"/>
          <a:stretch>
            <a:fillRect/>
          </a:stretch>
        </p:blipFill>
        <p:spPr>
          <a:xfrm>
            <a:off x="2231740" y="123478"/>
            <a:ext cx="4680520" cy="4896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97B7E78C-434B-400C-9347-E873AEB4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9" b="19970"/>
          <a:stretch>
            <a:fillRect/>
          </a:stretch>
        </p:blipFill>
        <p:spPr>
          <a:xfrm>
            <a:off x="2807804" y="123478"/>
            <a:ext cx="3528392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36" t="1434" r="7082" b="1435"/>
          <a:stretch>
            <a:fillRect/>
          </a:stretch>
        </p:blipFill>
        <p:spPr>
          <a:xfrm>
            <a:off x="663731" y="144016"/>
            <a:ext cx="7816538" cy="487600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73" b="26115"/>
          <a:stretch>
            <a:fillRect/>
          </a:stretch>
        </p:blipFill>
        <p:spPr>
          <a:xfrm>
            <a:off x="1502023" y="123480"/>
            <a:ext cx="6139954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25" t="2495" r="8420" b="1455"/>
          <a:stretch>
            <a:fillRect/>
          </a:stretch>
        </p:blipFill>
        <p:spPr>
          <a:xfrm>
            <a:off x="251520" y="195486"/>
            <a:ext cx="8640960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kowalck0\Desktop\LIPSK IV2018\IMG_E1027.JPG"/>
          <p:cNvPicPr>
            <a:picLocks noChangeAspect="1" noChangeArrowheads="1"/>
          </p:cNvPicPr>
          <p:nvPr/>
        </p:nvPicPr>
        <p:blipFill>
          <a:blip r:embed="rId3"/>
          <a:srcRect b="27143"/>
          <a:stretch>
            <a:fillRect/>
          </a:stretch>
        </p:blipFill>
        <p:spPr bwMode="auto">
          <a:xfrm>
            <a:off x="1907704" y="123478"/>
            <a:ext cx="5040560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67" r="1140" b="9112"/>
          <a:stretch>
            <a:fillRect/>
          </a:stretch>
        </p:blipFill>
        <p:spPr>
          <a:xfrm>
            <a:off x="2339752" y="123478"/>
            <a:ext cx="4464496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566" r="-791" b="15090"/>
          <a:stretch>
            <a:fillRect/>
          </a:stretch>
        </p:blipFill>
        <p:spPr>
          <a:xfrm>
            <a:off x="2627784" y="123478"/>
            <a:ext cx="3888432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walck0\Desktop\IMG-12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7844" y="123478"/>
            <a:ext cx="2808312" cy="4922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Energetyczny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93</TotalTime>
  <Words>0</Words>
  <Application>Microsoft Office PowerPoint</Application>
  <PresentationFormat>Pokaz na ekranie (16:9)</PresentationFormat>
  <Paragraphs>0</Paragraphs>
  <Slides>20</Slides>
  <Notes>20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Energetyczny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Katarzyna Kowalczyk</dc:creator>
  <cp:lastModifiedBy>Katarzyna Kowalczyk</cp:lastModifiedBy>
  <cp:revision>10</cp:revision>
  <dcterms:modified xsi:type="dcterms:W3CDTF">2018-06-18T07:10:51Z</dcterms:modified>
</cp:coreProperties>
</file>