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66" r:id="rId6"/>
    <p:sldId id="272" r:id="rId7"/>
    <p:sldId id="267" r:id="rId8"/>
    <p:sldId id="259" r:id="rId9"/>
    <p:sldId id="260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Poprawa jakości metod pracy z młodzieżą 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b="1" dirty="0" smtClean="0"/>
              <a:t>Bułgaria, Sofia lipiec 2019r.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551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Starożytna historia miasta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970909"/>
            <a:ext cx="3471863" cy="230841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970910"/>
            <a:ext cx="3471862" cy="2308418"/>
          </a:xfrm>
        </p:spPr>
      </p:pic>
    </p:spTree>
    <p:extLst>
      <p:ext uri="{BB962C8B-B14F-4D97-AF65-F5344CB8AC3E}">
        <p14:creationId xmlns:p14="http://schemas.microsoft.com/office/powerpoint/2010/main" val="257134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Różnorodność kulturowa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970909"/>
            <a:ext cx="3471863" cy="230841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80" y="2389188"/>
            <a:ext cx="3220277" cy="3471862"/>
          </a:xfrm>
        </p:spPr>
      </p:pic>
    </p:spTree>
    <p:extLst>
      <p:ext uri="{BB962C8B-B14F-4D97-AF65-F5344CB8AC3E}">
        <p14:creationId xmlns:p14="http://schemas.microsoft.com/office/powerpoint/2010/main" val="290452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104456" cy="324036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2488" y="2970910"/>
            <a:ext cx="3471862" cy="2308418"/>
          </a:xfrm>
        </p:spPr>
      </p:pic>
    </p:spTree>
    <p:extLst>
      <p:ext uri="{BB962C8B-B14F-4D97-AF65-F5344CB8AC3E}">
        <p14:creationId xmlns:p14="http://schemas.microsoft.com/office/powerpoint/2010/main" val="48813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z="1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970909"/>
            <a:ext cx="3471863" cy="230841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970910"/>
            <a:ext cx="3471862" cy="2308418"/>
          </a:xfrm>
        </p:spPr>
      </p:pic>
    </p:spTree>
    <p:extLst>
      <p:ext uri="{BB962C8B-B14F-4D97-AF65-F5344CB8AC3E}">
        <p14:creationId xmlns:p14="http://schemas.microsoft.com/office/powerpoint/2010/main" val="104702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400" b="1" dirty="0"/>
              <a:t>Cele kursu metodycznego w Sofii: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- poprawa jakości metod pracy z młodzieżą,</a:t>
            </a:r>
            <a:br>
              <a:rPr lang="pl-PL" sz="1400" dirty="0"/>
            </a:br>
            <a:r>
              <a:rPr lang="pl-PL" sz="1400" dirty="0"/>
              <a:t>- promowanie innowacyjnych metod nauczania i interakcji z młodzieżą,</a:t>
            </a:r>
            <a:br>
              <a:rPr lang="pl-PL" sz="1400" dirty="0"/>
            </a:br>
            <a:r>
              <a:rPr lang="pl-PL" sz="1400" dirty="0"/>
              <a:t>- motywowanie uczniów i zapewnienie profesjonalnej orientacji przez identyfikowanie „naturalnych talentów” uczniów.</a:t>
            </a:r>
            <a:br>
              <a:rPr lang="pl-PL" sz="1400" dirty="0"/>
            </a:br>
            <a:r>
              <a:rPr lang="pl-PL" sz="1400" b="1" dirty="0"/>
              <a:t/>
            </a:r>
            <a:br>
              <a:rPr lang="pl-PL" sz="1400" b="1" dirty="0"/>
            </a:br>
            <a:endParaRPr lang="pl-PL" sz="1400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0" y="1806575"/>
            <a:ext cx="6096079" cy="4052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59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200" b="1" dirty="0"/>
              <a:t>- Jak jednostki reagują na historie i sytuacje, w których inni ludzie doświadczają stresu emocjonalnego</a:t>
            </a:r>
            <a:r>
              <a:rPr lang="pl-PL" sz="1200" b="1" dirty="0" smtClean="0"/>
              <a:t>?</a:t>
            </a:r>
            <a:br>
              <a:rPr lang="pl-PL" sz="1200" b="1" dirty="0" smtClean="0"/>
            </a:br>
            <a:r>
              <a:rPr lang="pl-PL" sz="1200" b="1" dirty="0" smtClean="0"/>
              <a:t> </a:t>
            </a:r>
            <a:r>
              <a:rPr lang="pl-PL" sz="1200" b="1" dirty="0"/>
              <a:t>- W jaki sposób jednostka pozyskuje informacje o otaczającym ją świecie?</a:t>
            </a:r>
            <a:br>
              <a:rPr lang="pl-PL" sz="1200" b="1" dirty="0"/>
            </a:br>
            <a:endParaRPr lang="pl-PL" sz="12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681190"/>
            <a:ext cx="3471863" cy="230841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681718"/>
            <a:ext cx="3470275" cy="2307363"/>
          </a:xfrm>
        </p:spPr>
      </p:pic>
    </p:spTree>
    <p:extLst>
      <p:ext uri="{BB962C8B-B14F-4D97-AF65-F5344CB8AC3E}">
        <p14:creationId xmlns:p14="http://schemas.microsoft.com/office/powerpoint/2010/main" val="300102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1745164"/>
          </a:xfrm>
        </p:spPr>
        <p:txBody>
          <a:bodyPr/>
          <a:lstStyle/>
          <a:p>
            <a:r>
              <a:rPr lang="pl-PL" sz="1400" b="1" dirty="0" smtClean="0"/>
              <a:t>Zagadnienia, nad którymi pracowaliśmy podczas kursu:</a:t>
            </a:r>
            <a:br>
              <a:rPr lang="pl-PL" sz="1400" b="1" dirty="0" smtClean="0"/>
            </a:b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- </a:t>
            </a:r>
            <a:r>
              <a:rPr lang="pl-PL" sz="1400" b="1" dirty="0"/>
              <a:t>Czy uczniowie mają tendencje do używania „dużego obrazu” czy „drobnego szczegółu”?</a:t>
            </a:r>
            <a:br>
              <a:rPr lang="pl-PL" sz="1400" b="1" dirty="0"/>
            </a:br>
            <a:r>
              <a:rPr lang="pl-PL" sz="1400" b="1" dirty="0"/>
              <a:t>- Jak jednostki wolą pracować – samodzielnie, z inną osobą, czy jako część większej grupy?</a:t>
            </a:r>
            <a:br>
              <a:rPr lang="pl-PL" sz="1400" b="1" dirty="0"/>
            </a:br>
            <a:endParaRPr lang="pl-PL" sz="1400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681718"/>
            <a:ext cx="3470275" cy="2307363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681190"/>
            <a:ext cx="3471863" cy="2308419"/>
          </a:xfrm>
        </p:spPr>
      </p:pic>
    </p:spTree>
    <p:extLst>
      <p:ext uri="{BB962C8B-B14F-4D97-AF65-F5344CB8AC3E}">
        <p14:creationId xmlns:p14="http://schemas.microsoft.com/office/powerpoint/2010/main" val="257895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400" b="1" dirty="0"/>
              <a:t>- W jaki sposób uczniowie podchodzą do zadań lub problemów? Czy używają metodycznego czy intuicyjnego podejścia? Czy też ich kombinacji?</a:t>
            </a:r>
            <a:br>
              <a:rPr lang="pl-PL" sz="1400" b="1" dirty="0"/>
            </a:br>
            <a:endParaRPr lang="pl-PL" sz="14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28" y="1806575"/>
            <a:ext cx="6095543" cy="4052888"/>
          </a:xfrm>
        </p:spPr>
      </p:pic>
    </p:spTree>
    <p:extLst>
      <p:ext uri="{BB962C8B-B14F-4D97-AF65-F5344CB8AC3E}">
        <p14:creationId xmlns:p14="http://schemas.microsoft.com/office/powerpoint/2010/main" val="380787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09443" y="476672"/>
            <a:ext cx="7117178" cy="4300709"/>
          </a:xfrm>
        </p:spPr>
        <p:txBody>
          <a:bodyPr/>
          <a:lstStyle/>
          <a:p>
            <a:pPr algn="l"/>
            <a:r>
              <a:rPr lang="pl-PL" sz="1600" b="1" dirty="0" smtClean="0"/>
              <a:t>	Program </a:t>
            </a:r>
            <a:r>
              <a:rPr lang="pl-PL" sz="1600" b="1" dirty="0"/>
              <a:t>unikał tradycyjnej drogi psychologii zawodowej – stawiania uczniów przed ekranami. Zamiast tego jednostki ujawniają się poprzez interaktywność – ćwiczenia obejmują gry ról, filmy, burze mózgów, symulacje i studia przypadków</a:t>
            </a:r>
            <a:r>
              <a:rPr lang="pl-PL" sz="1600" b="1" dirty="0" smtClean="0"/>
              <a:t>.</a:t>
            </a:r>
            <a:br>
              <a:rPr lang="pl-PL" sz="1600" b="1" dirty="0" smtClean="0"/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/>
              <a:t>	Ponieważ </a:t>
            </a:r>
            <a:r>
              <a:rPr lang="pl-PL" sz="1600" b="1" dirty="0"/>
              <a:t>radość pobudza do relaksu i odprężenia, zachęca do uczciwości, w ten sposób bardziej prawdopodobne jest uzyskanie rzetelnych i dokładnych wyników.</a:t>
            </a:r>
            <a:br>
              <a:rPr lang="pl-PL" sz="1600" b="1" dirty="0"/>
            </a:br>
            <a:endParaRPr lang="pl-PL" sz="1600" b="1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75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8598" y="2379771"/>
            <a:ext cx="4392489" cy="3178574"/>
          </a:xfrm>
        </p:spPr>
      </p:pic>
    </p:spTree>
    <p:extLst>
      <p:ext uri="{BB962C8B-B14F-4D97-AF65-F5344CB8AC3E}">
        <p14:creationId xmlns:p14="http://schemas.microsoft.com/office/powerpoint/2010/main" val="341016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681190"/>
            <a:ext cx="3471863" cy="230841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681718"/>
            <a:ext cx="3470275" cy="2307363"/>
          </a:xfrm>
        </p:spPr>
      </p:pic>
    </p:spTree>
    <p:extLst>
      <p:ext uri="{BB962C8B-B14F-4D97-AF65-F5344CB8AC3E}">
        <p14:creationId xmlns:p14="http://schemas.microsoft.com/office/powerpoint/2010/main" val="357565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400" b="1" dirty="0"/>
              <a:t>Oprócz podnoszenia kompetencji nauczyciele poznali bułgarską kulturę, historię, przyrodę, zwiedzili Sofię i obejrzeli wiele ciekawych zabytków.</a:t>
            </a:r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681190"/>
            <a:ext cx="3471863" cy="230841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681718"/>
            <a:ext cx="3470275" cy="2307363"/>
          </a:xfrm>
        </p:spPr>
      </p:pic>
    </p:spTree>
    <p:extLst>
      <p:ext uri="{BB962C8B-B14F-4D97-AF65-F5344CB8AC3E}">
        <p14:creationId xmlns:p14="http://schemas.microsoft.com/office/powerpoint/2010/main" val="145940340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TM02455596[[fn=Wiosna]]</Template>
  <TotalTime>410</TotalTime>
  <Words>91</Words>
  <Application>Microsoft Office PowerPoint</Application>
  <PresentationFormat>Pokaz na ekranie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Spring</vt:lpstr>
      <vt:lpstr>Poprawa jakości metod pracy z młodzieżą </vt:lpstr>
      <vt:lpstr>Cele kursu metodycznego w Sofii: - poprawa jakości metod pracy z młodzieżą, - promowanie innowacyjnych metod nauczania i interakcji z młodzieżą, - motywowanie uczniów i zapewnienie profesjonalnej orientacji przez identyfikowanie „naturalnych talentów” uczniów.  </vt:lpstr>
      <vt:lpstr>- Jak jednostki reagują na historie i sytuacje, w których inni ludzie doświadczają stresu emocjonalnego?  - W jaki sposób jednostka pozyskuje informacje o otaczającym ją świecie? </vt:lpstr>
      <vt:lpstr>Zagadnienia, nad którymi pracowaliśmy podczas kursu:  - Czy uczniowie mają tendencje do używania „dużego obrazu” czy „drobnego szczegółu”? - Jak jednostki wolą pracować – samodzielnie, z inną osobą, czy jako część większej grupy? </vt:lpstr>
      <vt:lpstr>- W jaki sposób uczniowie podchodzą do zadań lub problemów? Czy używają metodycznego czy intuicyjnego podejścia? Czy też ich kombinacji? </vt:lpstr>
      <vt:lpstr> Program unikał tradycyjnej drogi psychologii zawodowej – stawiania uczniów przed ekranami. Zamiast tego jednostki ujawniają się poprzez interaktywność – ćwiczenia obejmują gry ról, filmy, burze mózgów, symulacje i studia przypadków.   Ponieważ radość pobudza do relaksu i odprężenia, zachęca do uczciwości, w ten sposób bardziej prawdopodobne jest uzyskanie rzetelnych i dokładnych wyników. </vt:lpstr>
      <vt:lpstr>Prezentacja programu PowerPoint</vt:lpstr>
      <vt:lpstr>Prezentacja programu PowerPoint</vt:lpstr>
      <vt:lpstr>Oprócz podnoszenia kompetencji nauczyciele poznali bułgarską kulturę, historię, przyrodę, zwiedzili Sofię i obejrzeli wiele ciekawych zabytków. </vt:lpstr>
      <vt:lpstr>Starożytna historia miasta</vt:lpstr>
      <vt:lpstr>Różnorodność kulturowa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Poprawa jakości metod pracy z młodzieżą </dc:title>
  <dc:creator>user</dc:creator>
  <cp:lastModifiedBy>user</cp:lastModifiedBy>
  <cp:revision>9</cp:revision>
  <dcterms:created xsi:type="dcterms:W3CDTF">2019-08-28T08:19:55Z</dcterms:created>
  <dcterms:modified xsi:type="dcterms:W3CDTF">2019-09-18T13:02:05Z</dcterms:modified>
</cp:coreProperties>
</file>