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0CE729-785E-4F52-8966-7A71835B5B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Braga 2019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42254FE-6217-4AE2-A8AA-63637005C0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pl-PL" dirty="0"/>
          </a:p>
          <a:p>
            <a:r>
              <a:rPr lang="pl-PL" dirty="0"/>
              <a:t>Staż nauczycieli</a:t>
            </a:r>
          </a:p>
          <a:p>
            <a:r>
              <a:rPr lang="pl-PL" altLang="pl-PL" sz="1800" dirty="0">
                <a:latin typeface="Arial" panose="020B0604020202020204" pitchFamily="34" charset="0"/>
              </a:rPr>
              <a:t>26.01-01.02.2019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1164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7B247D-34C7-4BB1-96A9-4852FC12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BD07E57-7103-4C14-80F6-CB5B63EED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254216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28A378-DECB-4C13-A5E5-7788DB23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C261BDC-7A1D-4792-BBB1-86DEF818E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3194649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54F00-AECB-4D1B-81BA-C0FD249F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5864172-51C9-496B-A2DB-76FF265AE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3055996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E201ED-8ADD-48D8-BBA6-12341EFF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Miejscowa kultura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A0A375A-25B7-4A95-B446-BB96F3044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2954536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517DE5-AFA0-46E4-BFA3-EC122E36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D4C4D88-67D4-4097-883B-7571A3A39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3683045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C5758-BD0C-44D7-87AA-CE1F3E75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EC1A1F2-8423-4F12-BE05-99FBB4C68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2491510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1744D2-8429-43C4-8935-3EB6AF6C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20760E5-7B20-4EA5-82A5-F02B714BB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947122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F6E74B-6D5B-42A1-B31C-BCD7BC641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D0311A3-28D1-49FF-A559-7B024C915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2322130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8F16A6-884B-422E-8994-8F8F3C77C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EE857AC-E926-4327-B736-0A1CF3BFC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280753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74000E-CDAB-4188-BDF4-0D36BAC36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43CA75-735B-40B4-BA6E-6B8B143B0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Dziękujemy za uwagę.</a:t>
            </a:r>
          </a:p>
          <a:p>
            <a:r>
              <a:rPr lang="pl-PL" dirty="0"/>
              <a:t>Autorzy:</a:t>
            </a:r>
          </a:p>
          <a:p>
            <a:r>
              <a:rPr lang="pl-PL" dirty="0"/>
              <a:t>Joanna </a:t>
            </a:r>
            <a:r>
              <a:rPr lang="pl-PL" dirty="0" err="1"/>
              <a:t>Buniewicz</a:t>
            </a:r>
            <a:endParaRPr lang="pl-PL" dirty="0"/>
          </a:p>
          <a:p>
            <a:r>
              <a:rPr lang="pl-PL" dirty="0"/>
              <a:t>Katarzyna Kowalczyk</a:t>
            </a:r>
          </a:p>
        </p:txBody>
      </p:sp>
    </p:spTree>
    <p:extLst>
      <p:ext uri="{BB962C8B-B14F-4D97-AF65-F5344CB8AC3E}">
        <p14:creationId xmlns:p14="http://schemas.microsoft.com/office/powerpoint/2010/main" val="197843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4057B5-13B8-4601-9540-5A9D0DA8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Lokalne obiekty architektury krajobrazu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9D6E277-8666-4C82-B068-3BE736DE0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144070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F4A5D6-2FE5-4C0B-ABE2-8195A0D7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EBEA6E7-61EE-4CA8-9C89-E3F32027E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341493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16A314-2B6D-4CBE-9F27-2856EC7FB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67498EB-29DA-47C6-B3E1-7C91633A6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333799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15BE9D-4C82-403C-B1E3-C0B01461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C7C6311-D380-43A6-A6DA-7F05E7946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2472" y="2052638"/>
            <a:ext cx="2997993" cy="3997325"/>
          </a:xfrm>
        </p:spPr>
      </p:pic>
    </p:spTree>
    <p:extLst>
      <p:ext uri="{BB962C8B-B14F-4D97-AF65-F5344CB8AC3E}">
        <p14:creationId xmlns:p14="http://schemas.microsoft.com/office/powerpoint/2010/main" val="324483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94BAD3-7BAD-4FE5-A012-A88E4803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0C1C4DD-70B6-4AB8-87D8-74E9AC773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3462456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2C0422-7AED-4E32-84FC-0878EA8E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BD755F3-C8DC-4DDE-A752-0C36F0840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2472" y="2052638"/>
            <a:ext cx="2997993" cy="3997325"/>
          </a:xfrm>
        </p:spPr>
      </p:pic>
    </p:spTree>
    <p:extLst>
      <p:ext uri="{BB962C8B-B14F-4D97-AF65-F5344CB8AC3E}">
        <p14:creationId xmlns:p14="http://schemas.microsoft.com/office/powerpoint/2010/main" val="317608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22DD52-1A6C-4CFE-AF02-607E0A5AC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6C1A75-2575-4657-8253-4C21B030D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2472" y="2052638"/>
            <a:ext cx="2997993" cy="3997325"/>
          </a:xfrm>
        </p:spPr>
      </p:pic>
    </p:spTree>
    <p:extLst>
      <p:ext uri="{BB962C8B-B14F-4D97-AF65-F5344CB8AC3E}">
        <p14:creationId xmlns:p14="http://schemas.microsoft.com/office/powerpoint/2010/main" val="4120636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9E7458-382E-4742-8050-3D7F95A6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EC8A16F-CC85-411E-8E46-343EEC934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586" y="2052638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34842081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{51E67EE5-4CA4-4ED8-A1C3-FB680C3F84D5}tf16401375</Template>
  <TotalTime>7</TotalTime>
  <Words>21</Words>
  <Application>Microsoft Office PowerPoint</Application>
  <PresentationFormat>Panoramiczny</PresentationFormat>
  <Paragraphs>10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MS Shell Dlg 2</vt:lpstr>
      <vt:lpstr>Wingdings</vt:lpstr>
      <vt:lpstr>Wingdings 3</vt:lpstr>
      <vt:lpstr>Madison</vt:lpstr>
      <vt:lpstr>Braga 2019</vt:lpstr>
      <vt:lpstr>Lokalne obiekty architektury krajobrazu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Miejscowa kultura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Braga 2019</dc:title>
  <dc:creator>Asia</dc:creator>
  <cp:lastModifiedBy>Urszula Poniatowska</cp:lastModifiedBy>
  <cp:revision>4</cp:revision>
  <dcterms:created xsi:type="dcterms:W3CDTF">2020-12-03T15:43:05Z</dcterms:created>
  <dcterms:modified xsi:type="dcterms:W3CDTF">2021-05-24T06:03:36Z</dcterms:modified>
</cp:coreProperties>
</file>