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61" r:id="rId5"/>
    <p:sldId id="264" r:id="rId6"/>
    <p:sldId id="266" r:id="rId7"/>
    <p:sldId id="263" r:id="rId8"/>
    <p:sldId id="267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on@o2.pl" userId="a350f34dc3e8aa24" providerId="LiveId" clId="{ED7EC288-59D8-C247-ADB6-5ED7A8F12109}"/>
    <pc:docChg chg="custSel modSld">
      <pc:chgData name="upon@o2.pl" userId="a350f34dc3e8aa24" providerId="LiveId" clId="{ED7EC288-59D8-C247-ADB6-5ED7A8F12109}" dt="2019-08-21T14:39:28.449" v="2" actId="478"/>
      <pc:docMkLst>
        <pc:docMk/>
      </pc:docMkLst>
      <pc:sldChg chg="addSp delSp modSp mod modClrScheme chgLayout">
        <pc:chgData name="upon@o2.pl" userId="a350f34dc3e8aa24" providerId="LiveId" clId="{ED7EC288-59D8-C247-ADB6-5ED7A8F12109}" dt="2019-08-21T14:39:28.449" v="2" actId="478"/>
        <pc:sldMkLst>
          <pc:docMk/>
          <pc:sldMk cId="1298797298" sldId="256"/>
        </pc:sldMkLst>
        <pc:spChg chg="del mod ord">
          <ac:chgData name="upon@o2.pl" userId="a350f34dc3e8aa24" providerId="LiveId" clId="{ED7EC288-59D8-C247-ADB6-5ED7A8F12109}" dt="2019-08-21T14:39:25.040" v="1" actId="478"/>
          <ac:spMkLst>
            <pc:docMk/>
            <pc:sldMk cId="1298797298" sldId="256"/>
            <ac:spMk id="2" creationId="{64CBEA30-8F22-7349-8844-1576EFED1F44}"/>
          </ac:spMkLst>
        </pc:spChg>
        <pc:spChg chg="del mod ord">
          <ac:chgData name="upon@o2.pl" userId="a350f34dc3e8aa24" providerId="LiveId" clId="{ED7EC288-59D8-C247-ADB6-5ED7A8F12109}" dt="2019-08-21T14:39:28.449" v="2" actId="478"/>
          <ac:spMkLst>
            <pc:docMk/>
            <pc:sldMk cId="1298797298" sldId="256"/>
            <ac:spMk id="3" creationId="{EEB73331-A7E5-1140-B26A-49C2B9AA2504}"/>
          </ac:spMkLst>
        </pc:spChg>
        <pc:spChg chg="add mod">
          <ac:chgData name="upon@o2.pl" userId="a350f34dc3e8aa24" providerId="LiveId" clId="{ED7EC288-59D8-C247-ADB6-5ED7A8F12109}" dt="2019-08-21T14:39:25.040" v="1" actId="478"/>
          <ac:spMkLst>
            <pc:docMk/>
            <pc:sldMk cId="1298797298" sldId="256"/>
            <ac:spMk id="5" creationId="{FD470707-3874-AA4E-89C7-1F6A03DCEFE4}"/>
          </ac:spMkLst>
        </pc:spChg>
        <pc:spChg chg="add mod">
          <ac:chgData name="upon@o2.pl" userId="a350f34dc3e8aa24" providerId="LiveId" clId="{ED7EC288-59D8-C247-ADB6-5ED7A8F12109}" dt="2019-08-21T14:39:28.449" v="2" actId="478"/>
          <ac:spMkLst>
            <pc:docMk/>
            <pc:sldMk cId="1298797298" sldId="256"/>
            <ac:spMk id="7" creationId="{B41E8136-9326-B14A-9A07-66222DA68040}"/>
          </ac:spMkLst>
        </pc:spChg>
      </pc:sldChg>
    </pc:docChg>
  </pc:docChgLst>
  <pc:docChgLst>
    <pc:chgData name="upon@o2.pl" userId="a350f34dc3e8aa24" providerId="LiveId" clId="{539861E5-BD30-4946-BB12-178D15C60286}"/>
    <pc:docChg chg="undo custSel addSld modSld addMainMaster delMainMaster">
      <pc:chgData name="upon@o2.pl" userId="a350f34dc3e8aa24" providerId="LiveId" clId="{539861E5-BD30-4946-BB12-178D15C60286}" dt="2019-08-23T10:00:42.287" v="170" actId="1076"/>
      <pc:docMkLst>
        <pc:docMk/>
      </pc:docMkLst>
      <pc:sldChg chg="addSp delSp modSp">
        <pc:chgData name="upon@o2.pl" userId="a350f34dc3e8aa24" providerId="LiveId" clId="{539861E5-BD30-4946-BB12-178D15C60286}" dt="2019-08-23T09:57:01.028" v="37" actId="122"/>
        <pc:sldMkLst>
          <pc:docMk/>
          <pc:sldMk cId="1298797298" sldId="256"/>
        </pc:sldMkLst>
        <pc:spChg chg="add del mod">
          <ac:chgData name="upon@o2.pl" userId="a350f34dc3e8aa24" providerId="LiveId" clId="{539861E5-BD30-4946-BB12-178D15C60286}" dt="2019-08-23T09:57:01.028" v="37" actId="122"/>
          <ac:spMkLst>
            <pc:docMk/>
            <pc:sldMk cId="1298797298" sldId="256"/>
            <ac:spMk id="4" creationId="{74464D7D-2764-4F4E-8412-417E5DC023AC}"/>
          </ac:spMkLst>
        </pc:spChg>
        <pc:picChg chg="add del mod">
          <ac:chgData name="upon@o2.pl" userId="a350f34dc3e8aa24" providerId="LiveId" clId="{539861E5-BD30-4946-BB12-178D15C60286}" dt="2019-08-23T09:52:27.323" v="6" actId="478"/>
          <ac:picMkLst>
            <pc:docMk/>
            <pc:sldMk cId="1298797298" sldId="256"/>
            <ac:picMk id="2" creationId="{C219AF53-B1C7-454B-BB53-F174FB0CD7C2}"/>
          </ac:picMkLst>
        </pc:picChg>
        <pc:picChg chg="add mod">
          <ac:chgData name="upon@o2.pl" userId="a350f34dc3e8aa24" providerId="LiveId" clId="{539861E5-BD30-4946-BB12-178D15C60286}" dt="2019-08-23T09:55:28.493" v="27" actId="1076"/>
          <ac:picMkLst>
            <pc:docMk/>
            <pc:sldMk cId="1298797298" sldId="256"/>
            <ac:picMk id="5" creationId="{F2C58107-45D1-404D-87C5-8656AA22A79C}"/>
          </ac:picMkLst>
        </pc:picChg>
        <pc:picChg chg="del mod">
          <ac:chgData name="upon@o2.pl" userId="a350f34dc3e8aa24" providerId="LiveId" clId="{539861E5-BD30-4946-BB12-178D15C60286}" dt="2019-08-23T09:52:10.168" v="1" actId="478"/>
          <ac:picMkLst>
            <pc:docMk/>
            <pc:sldMk cId="1298797298" sldId="256"/>
            <ac:picMk id="6" creationId="{5DED3B62-AA98-2F40-AD39-21DAC7DB7390}"/>
          </ac:picMkLst>
        </pc:picChg>
      </pc:sldChg>
      <pc:sldChg chg="addSp modSp new">
        <pc:chgData name="upon@o2.pl" userId="a350f34dc3e8aa24" providerId="LiveId" clId="{539861E5-BD30-4946-BB12-178D15C60286}" dt="2019-08-23T09:57:59.038" v="70" actId="20577"/>
        <pc:sldMkLst>
          <pc:docMk/>
          <pc:sldMk cId="142626463" sldId="257"/>
        </pc:sldMkLst>
        <pc:spChg chg="add mod">
          <ac:chgData name="upon@o2.pl" userId="a350f34dc3e8aa24" providerId="LiveId" clId="{539861E5-BD30-4946-BB12-178D15C60286}" dt="2019-08-23T09:57:59.038" v="70" actId="20577"/>
          <ac:spMkLst>
            <pc:docMk/>
            <pc:sldMk cId="142626463" sldId="257"/>
            <ac:spMk id="2" creationId="{38DC8B6D-039D-F543-B225-4136CCCEA06C}"/>
          </ac:spMkLst>
        </pc:spChg>
      </pc:sldChg>
      <pc:sldChg chg="new">
        <pc:chgData name="upon@o2.pl" userId="a350f34dc3e8aa24" providerId="LiveId" clId="{539861E5-BD30-4946-BB12-178D15C60286}" dt="2019-08-23T09:58:07.539" v="71" actId="680"/>
        <pc:sldMkLst>
          <pc:docMk/>
          <pc:sldMk cId="1089744012" sldId="258"/>
        </pc:sldMkLst>
      </pc:sldChg>
      <pc:sldChg chg="new">
        <pc:chgData name="upon@o2.pl" userId="a350f34dc3e8aa24" providerId="LiveId" clId="{539861E5-BD30-4946-BB12-178D15C60286}" dt="2019-08-23T09:58:08.074" v="72" actId="680"/>
        <pc:sldMkLst>
          <pc:docMk/>
          <pc:sldMk cId="2485480008" sldId="259"/>
        </pc:sldMkLst>
      </pc:sldChg>
      <pc:sldChg chg="new">
        <pc:chgData name="upon@o2.pl" userId="a350f34dc3e8aa24" providerId="LiveId" clId="{539861E5-BD30-4946-BB12-178D15C60286}" dt="2019-08-23T09:58:08.647" v="73" actId="680"/>
        <pc:sldMkLst>
          <pc:docMk/>
          <pc:sldMk cId="3002576001" sldId="260"/>
        </pc:sldMkLst>
      </pc:sldChg>
      <pc:sldChg chg="new">
        <pc:chgData name="upon@o2.pl" userId="a350f34dc3e8aa24" providerId="LiveId" clId="{539861E5-BD30-4946-BB12-178D15C60286}" dt="2019-08-23T09:58:09.156" v="74" actId="680"/>
        <pc:sldMkLst>
          <pc:docMk/>
          <pc:sldMk cId="16874324" sldId="261"/>
        </pc:sldMkLst>
      </pc:sldChg>
      <pc:sldChg chg="new">
        <pc:chgData name="upon@o2.pl" userId="a350f34dc3e8aa24" providerId="LiveId" clId="{539861E5-BD30-4946-BB12-178D15C60286}" dt="2019-08-23T09:58:10.150" v="75" actId="680"/>
        <pc:sldMkLst>
          <pc:docMk/>
          <pc:sldMk cId="1612368775" sldId="262"/>
        </pc:sldMkLst>
      </pc:sldChg>
      <pc:sldChg chg="new">
        <pc:chgData name="upon@o2.pl" userId="a350f34dc3e8aa24" providerId="LiveId" clId="{539861E5-BD30-4946-BB12-178D15C60286}" dt="2019-08-23T09:58:10.538" v="76" actId="680"/>
        <pc:sldMkLst>
          <pc:docMk/>
          <pc:sldMk cId="2697747896" sldId="263"/>
        </pc:sldMkLst>
      </pc:sldChg>
      <pc:sldChg chg="new">
        <pc:chgData name="upon@o2.pl" userId="a350f34dc3e8aa24" providerId="LiveId" clId="{539861E5-BD30-4946-BB12-178D15C60286}" dt="2019-08-23T09:58:10.995" v="77" actId="680"/>
        <pc:sldMkLst>
          <pc:docMk/>
          <pc:sldMk cId="1401003747" sldId="264"/>
        </pc:sldMkLst>
      </pc:sldChg>
      <pc:sldChg chg="new">
        <pc:chgData name="upon@o2.pl" userId="a350f34dc3e8aa24" providerId="LiveId" clId="{539861E5-BD30-4946-BB12-178D15C60286}" dt="2019-08-23T09:58:11.478" v="78" actId="680"/>
        <pc:sldMkLst>
          <pc:docMk/>
          <pc:sldMk cId="3912146399" sldId="265"/>
        </pc:sldMkLst>
      </pc:sldChg>
      <pc:sldChg chg="addSp modSp new">
        <pc:chgData name="upon@o2.pl" userId="a350f34dc3e8aa24" providerId="LiveId" clId="{539861E5-BD30-4946-BB12-178D15C60286}" dt="2019-08-23T09:59:18.209" v="122" actId="20577"/>
        <pc:sldMkLst>
          <pc:docMk/>
          <pc:sldMk cId="67368347" sldId="266"/>
        </pc:sldMkLst>
        <pc:spChg chg="add mod">
          <ac:chgData name="upon@o2.pl" userId="a350f34dc3e8aa24" providerId="LiveId" clId="{539861E5-BD30-4946-BB12-178D15C60286}" dt="2019-08-23T09:59:18.209" v="122" actId="20577"/>
          <ac:spMkLst>
            <pc:docMk/>
            <pc:sldMk cId="67368347" sldId="266"/>
            <ac:spMk id="2" creationId="{423143C9-6127-CE4C-9C10-CE9E3EB853CE}"/>
          </ac:spMkLst>
        </pc:spChg>
      </pc:sldChg>
      <pc:sldChg chg="new">
        <pc:chgData name="upon@o2.pl" userId="a350f34dc3e8aa24" providerId="LiveId" clId="{539861E5-BD30-4946-BB12-178D15C60286}" dt="2019-08-23T09:58:21.438" v="80" actId="680"/>
        <pc:sldMkLst>
          <pc:docMk/>
          <pc:sldMk cId="3066119549" sldId="267"/>
        </pc:sldMkLst>
      </pc:sldChg>
      <pc:sldChg chg="new">
        <pc:chgData name="upon@o2.pl" userId="a350f34dc3e8aa24" providerId="LiveId" clId="{539861E5-BD30-4946-BB12-178D15C60286}" dt="2019-08-23T09:59:25.176" v="123" actId="680"/>
        <pc:sldMkLst>
          <pc:docMk/>
          <pc:sldMk cId="2622442812" sldId="268"/>
        </pc:sldMkLst>
      </pc:sldChg>
      <pc:sldChg chg="new">
        <pc:chgData name="upon@o2.pl" userId="a350f34dc3e8aa24" providerId="LiveId" clId="{539861E5-BD30-4946-BB12-178D15C60286}" dt="2019-08-23T09:59:25.752" v="124" actId="680"/>
        <pc:sldMkLst>
          <pc:docMk/>
          <pc:sldMk cId="3367115421" sldId="269"/>
        </pc:sldMkLst>
      </pc:sldChg>
      <pc:sldChg chg="new">
        <pc:chgData name="upon@o2.pl" userId="a350f34dc3e8aa24" providerId="LiveId" clId="{539861E5-BD30-4946-BB12-178D15C60286}" dt="2019-08-23T09:59:26.947" v="125" actId="680"/>
        <pc:sldMkLst>
          <pc:docMk/>
          <pc:sldMk cId="1765220691" sldId="270"/>
        </pc:sldMkLst>
      </pc:sldChg>
      <pc:sldChg chg="new">
        <pc:chgData name="upon@o2.pl" userId="a350f34dc3e8aa24" providerId="LiveId" clId="{539861E5-BD30-4946-BB12-178D15C60286}" dt="2019-08-23T09:59:27.599" v="126" actId="680"/>
        <pc:sldMkLst>
          <pc:docMk/>
          <pc:sldMk cId="941846314" sldId="271"/>
        </pc:sldMkLst>
      </pc:sldChg>
      <pc:sldChg chg="new">
        <pc:chgData name="upon@o2.pl" userId="a350f34dc3e8aa24" providerId="LiveId" clId="{539861E5-BD30-4946-BB12-178D15C60286}" dt="2019-08-23T09:59:28.206" v="127" actId="680"/>
        <pc:sldMkLst>
          <pc:docMk/>
          <pc:sldMk cId="4161663884" sldId="272"/>
        </pc:sldMkLst>
      </pc:sldChg>
      <pc:sldChg chg="new">
        <pc:chgData name="upon@o2.pl" userId="a350f34dc3e8aa24" providerId="LiveId" clId="{539861E5-BD30-4946-BB12-178D15C60286}" dt="2019-08-23T09:59:34.946" v="128" actId="680"/>
        <pc:sldMkLst>
          <pc:docMk/>
          <pc:sldMk cId="3838269993" sldId="273"/>
        </pc:sldMkLst>
      </pc:sldChg>
      <pc:sldChg chg="new">
        <pc:chgData name="upon@o2.pl" userId="a350f34dc3e8aa24" providerId="LiveId" clId="{539861E5-BD30-4946-BB12-178D15C60286}" dt="2019-08-23T09:59:35.774" v="129" actId="680"/>
        <pc:sldMkLst>
          <pc:docMk/>
          <pc:sldMk cId="1742993211" sldId="274"/>
        </pc:sldMkLst>
      </pc:sldChg>
      <pc:sldChg chg="new">
        <pc:chgData name="upon@o2.pl" userId="a350f34dc3e8aa24" providerId="LiveId" clId="{539861E5-BD30-4946-BB12-178D15C60286}" dt="2019-08-23T09:59:36.458" v="130" actId="680"/>
        <pc:sldMkLst>
          <pc:docMk/>
          <pc:sldMk cId="3830224262" sldId="275"/>
        </pc:sldMkLst>
      </pc:sldChg>
      <pc:sldChg chg="addSp modSp new">
        <pc:chgData name="upon@o2.pl" userId="a350f34dc3e8aa24" providerId="LiveId" clId="{539861E5-BD30-4946-BB12-178D15C60286}" dt="2019-08-23T10:00:42.287" v="170" actId="1076"/>
        <pc:sldMkLst>
          <pc:docMk/>
          <pc:sldMk cId="1665746592" sldId="276"/>
        </pc:sldMkLst>
        <pc:spChg chg="add mod">
          <ac:chgData name="upon@o2.pl" userId="a350f34dc3e8aa24" providerId="LiveId" clId="{539861E5-BD30-4946-BB12-178D15C60286}" dt="2019-08-23T10:00:42.287" v="170" actId="1076"/>
          <ac:spMkLst>
            <pc:docMk/>
            <pc:sldMk cId="1665746592" sldId="276"/>
            <ac:spMk id="2" creationId="{175DB713-23FB-0D40-95B9-083379B930AB}"/>
          </ac:spMkLst>
        </pc:spChg>
      </pc:sldChg>
      <pc:sldChg chg="new">
        <pc:chgData name="upon@o2.pl" userId="a350f34dc3e8aa24" providerId="LiveId" clId="{539861E5-BD30-4946-BB12-178D15C60286}" dt="2019-08-23T09:59:42.824" v="132" actId="680"/>
        <pc:sldMkLst>
          <pc:docMk/>
          <pc:sldMk cId="4064186623" sldId="277"/>
        </pc:sldMkLst>
      </pc:sldChg>
    </pc:docChg>
  </pc:docChgLst>
  <pc:docChgLst>
    <pc:chgData name="upon@o2.pl" userId="a350f34dc3e8aa24" providerId="LiveId" clId="{8834F48D-7D72-A841-A943-F02E9421BC36}"/>
    <pc:docChg chg="custSel modSld addMainMaster delMainMaster">
      <pc:chgData name="upon@o2.pl" userId="a350f34dc3e8aa24" providerId="LiveId" clId="{8834F48D-7D72-A841-A943-F02E9421BC36}" dt="2019-08-23T09:51:26.036" v="142" actId="14100"/>
      <pc:docMkLst>
        <pc:docMk/>
      </pc:docMkLst>
      <pc:sldChg chg="addSp delSp modSp mod modClrScheme chgLayout">
        <pc:chgData name="upon@o2.pl" userId="a350f34dc3e8aa24" providerId="LiveId" clId="{8834F48D-7D72-A841-A943-F02E9421BC36}" dt="2019-08-23T09:51:26.036" v="142" actId="14100"/>
        <pc:sldMkLst>
          <pc:docMk/>
          <pc:sldMk cId="1298797298" sldId="256"/>
        </pc:sldMkLst>
        <pc:spChg chg="add del mod">
          <ac:chgData name="upon@o2.pl" userId="a350f34dc3e8aa24" providerId="LiveId" clId="{8834F48D-7D72-A841-A943-F02E9421BC36}" dt="2019-08-23T09:40:22.477" v="12" actId="700"/>
          <ac:spMkLst>
            <pc:docMk/>
            <pc:sldMk cId="1298797298" sldId="256"/>
            <ac:spMk id="2" creationId="{3D207827-089F-7D49-89BC-62B4E489BDA5}"/>
          </ac:spMkLst>
        </pc:spChg>
        <pc:spChg chg="add del mod">
          <ac:chgData name="upon@o2.pl" userId="a350f34dc3e8aa24" providerId="LiveId" clId="{8834F48D-7D72-A841-A943-F02E9421BC36}" dt="2019-08-23T09:40:22.477" v="12" actId="700"/>
          <ac:spMkLst>
            <pc:docMk/>
            <pc:sldMk cId="1298797298" sldId="256"/>
            <ac:spMk id="3" creationId="{C531E909-2471-334D-B641-43F967CB12ED}"/>
          </ac:spMkLst>
        </pc:spChg>
        <pc:spChg chg="add mod">
          <ac:chgData name="upon@o2.pl" userId="a350f34dc3e8aa24" providerId="LiveId" clId="{8834F48D-7D72-A841-A943-F02E9421BC36}" dt="2019-08-23T09:44:05.042" v="137" actId="20577"/>
          <ac:spMkLst>
            <pc:docMk/>
            <pc:sldMk cId="1298797298" sldId="256"/>
            <ac:spMk id="4" creationId="{74464D7D-2764-4F4E-8412-417E5DC023AC}"/>
          </ac:spMkLst>
        </pc:spChg>
        <pc:spChg chg="del">
          <ac:chgData name="upon@o2.pl" userId="a350f34dc3e8aa24" providerId="LiveId" clId="{8834F48D-7D72-A841-A943-F02E9421BC36}" dt="2019-08-23T09:36:40.616" v="0" actId="700"/>
          <ac:spMkLst>
            <pc:docMk/>
            <pc:sldMk cId="1298797298" sldId="256"/>
            <ac:spMk id="5" creationId="{FD470707-3874-AA4E-89C7-1F6A03DCEFE4}"/>
          </ac:spMkLst>
        </pc:spChg>
        <pc:spChg chg="del">
          <ac:chgData name="upon@o2.pl" userId="a350f34dc3e8aa24" providerId="LiveId" clId="{8834F48D-7D72-A841-A943-F02E9421BC36}" dt="2019-08-23T09:36:40.616" v="0" actId="700"/>
          <ac:spMkLst>
            <pc:docMk/>
            <pc:sldMk cId="1298797298" sldId="256"/>
            <ac:spMk id="7" creationId="{B41E8136-9326-B14A-9A07-66222DA68040}"/>
          </ac:spMkLst>
        </pc:spChg>
        <pc:picChg chg="add mod">
          <ac:chgData name="upon@o2.pl" userId="a350f34dc3e8aa24" providerId="LiveId" clId="{8834F48D-7D72-A841-A943-F02E9421BC36}" dt="2019-08-23T09:51:26.036" v="142" actId="14100"/>
          <ac:picMkLst>
            <pc:docMk/>
            <pc:sldMk cId="1298797298" sldId="256"/>
            <ac:picMk id="6" creationId="{5DED3B62-AA98-2F40-AD39-21DAC7DB73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2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9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9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9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9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2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7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4464D7D-2764-4F4E-8412-417E5DC023AC}"/>
              </a:ext>
            </a:extLst>
          </p:cNvPr>
          <p:cNvSpPr txBox="1"/>
          <p:nvPr/>
        </p:nvSpPr>
        <p:spPr>
          <a:xfrm>
            <a:off x="181428" y="196548"/>
            <a:ext cx="12010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Erasmus</a:t>
            </a:r>
            <a:r>
              <a:rPr lang="pl-PL" sz="3600" dirty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+ KA1</a:t>
            </a:r>
          </a:p>
          <a:p>
            <a:pPr algn="ctr"/>
            <a:endParaRPr lang="pl-PL" sz="3600" dirty="0">
              <a:solidFill>
                <a:schemeClr val="accent5">
                  <a:lumMod val="50000"/>
                </a:schemeClr>
              </a:solidFill>
              <a:latin typeface="Comic Sans MS" panose="020F0502020204030204" pitchFamily="34" charset="0"/>
            </a:endParaRPr>
          </a:p>
          <a:p>
            <a:pPr algn="ctr"/>
            <a:r>
              <a:rPr lang="pl-PL" sz="3600" dirty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„Nowe kompetencje 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zawodowe </a:t>
            </a:r>
            <a:r>
              <a:rPr lang="pl-PL" sz="3600" dirty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kluczem do </a:t>
            </a:r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sukcesu”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Comic Sans MS" panose="020F0502020204030204" pitchFamily="34" charset="0"/>
            </a:endParaRPr>
          </a:p>
          <a:p>
            <a:pPr algn="ctr"/>
            <a:endParaRPr lang="pl-PL" sz="3600" dirty="0">
              <a:solidFill>
                <a:schemeClr val="accent5">
                  <a:lumMod val="50000"/>
                </a:schemeClr>
              </a:solidFill>
              <a:latin typeface="Comic Sans MS" panose="020F0502020204030204" pitchFamily="34" charset="0"/>
            </a:endParaRPr>
          </a:p>
          <a:p>
            <a:pPr algn="ctr"/>
            <a:r>
              <a:rPr lang="pl-PL" sz="3600" dirty="0">
                <a:solidFill>
                  <a:schemeClr val="accent5">
                    <a:lumMod val="50000"/>
                  </a:schemeClr>
                </a:solidFill>
                <a:latin typeface="Comic Sans MS" panose="020F0502020204030204" pitchFamily="34" charset="0"/>
              </a:rPr>
              <a:t>16.06 – 13.07.2019 Sofia, Bułgaria</a:t>
            </a:r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F2C58107-45D1-404D-87C5-8656AA22A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37" y="3595611"/>
            <a:ext cx="9933325" cy="30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515600" cy="1325563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Mobilności Erasmus+ 2019/2020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fontAlgn="base"/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2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) Staże zawodowe w Sofii, Bułgaria  w terminie 14.06.2020-11.07.2020, wyjazd 16 uczniów, 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w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tym 4 uczniów z technikum architektury krajobrazu,4 z technikum systemów i urządzeń energetyki odnawialnej, 8 z technikum  budownictwa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,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oraz 2 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nauczycieli opiekunów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;</a:t>
            </a:r>
            <a:b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pl-PL" sz="32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algn="just" fontAlgn="base"/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3)Szkolenie Job </a:t>
            </a:r>
            <a:r>
              <a:rPr lang="pl-PL" sz="32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Shadowing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 w Braga, Portugalia w </a:t>
            </a:r>
            <a:r>
              <a:rPr lang="pl-PL" sz="3200">
                <a:solidFill>
                  <a:srgbClr val="444444"/>
                </a:solidFill>
                <a:latin typeface="Comic Sans MS" panose="030F0702030302020204" pitchFamily="66" charset="0"/>
              </a:rPr>
              <a:t>terminie </a:t>
            </a:r>
            <a:r>
              <a:rPr lang="pl-PL" sz="3200" smtClean="0">
                <a:solidFill>
                  <a:srgbClr val="444444"/>
                </a:solidFill>
                <a:latin typeface="Comic Sans MS" panose="030F0702030302020204" pitchFamily="66" charset="0"/>
              </a:rPr>
              <a:t>16.02.2020-22.02.2020 ,wyjazd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4 nauczycieli o specjalnościach  budownictwo</a:t>
            </a:r>
            <a:endParaRPr lang="pl-PL" sz="3200" dirty="0">
              <a:latin typeface="Comic Sans MS" panose="030F0702030302020204" pitchFamily="66" charset="0"/>
            </a:endParaRPr>
          </a:p>
          <a:p>
            <a:endParaRPr lang="pl-PL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Działania projektowe Erasmus+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Rekrutacja uczniów i nauczycieli na mobilności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Przygotowanie językowe z języków obcych , kulturowe i pedagogiczne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Promocja projektu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Upowszechnianie rezultatów projektu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     1/10-12.X.2019</a:t>
            </a:r>
            <a:r>
              <a:rPr lang="pl-PL" dirty="0">
                <a:latin typeface="Comic Sans MS" panose="030F0702030302020204" pitchFamily="66" charset="0"/>
              </a:rPr>
              <a:t>  Dni Erasmus</a:t>
            </a:r>
            <a:r>
              <a:rPr lang="pl-PL" dirty="0" smtClean="0">
                <a:latin typeface="Comic Sans MS" panose="030F0702030302020204" pitchFamily="66" charset="0"/>
              </a:rPr>
              <a:t>+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 smtClean="0">
                <a:latin typeface="Comic Sans MS" panose="030F0702030302020204" pitchFamily="66" charset="0"/>
              </a:rPr>
              <a:t>     2/Europejski </a:t>
            </a:r>
            <a:r>
              <a:rPr lang="pl-PL" dirty="0">
                <a:latin typeface="Comic Sans MS" panose="030F0702030302020204" pitchFamily="66" charset="0"/>
              </a:rPr>
              <a:t>Tydzień Umiejętności Zawodowych  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     listopad 2019</a:t>
            </a:r>
            <a:endParaRPr lang="pl-PL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     3/Dni </a:t>
            </a:r>
            <a:r>
              <a:rPr lang="pl-PL" dirty="0">
                <a:latin typeface="Comic Sans MS" panose="030F0702030302020204" pitchFamily="66" charset="0"/>
              </a:rPr>
              <a:t>Uczenia się Dorosłych 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     kampania </a:t>
            </a:r>
            <a:r>
              <a:rPr lang="pl-PL" dirty="0">
                <a:latin typeface="Comic Sans MS" panose="030F0702030302020204" pitchFamily="66" charset="0"/>
              </a:rPr>
              <a:t>ogólnopolska </a:t>
            </a:r>
            <a:r>
              <a:rPr lang="pl-PL" dirty="0" smtClean="0">
                <a:latin typeface="Comic Sans MS" panose="030F0702030302020204" pitchFamily="66" charset="0"/>
              </a:rPr>
              <a:t>     15.09.2019-15.10.2019</a:t>
            </a:r>
            <a:endParaRPr lang="pl-PL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Cele projektu i staży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Ułatwienie młodzieży  wchodzenia na rynek pracy UE przez doradztwo i staże zagraniczne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 Podniesienie kompetencji zawodowych u uczniów w zawodach technik budownictwa i technik urządzeń i systemów energetyki odnawialnej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Uczestnicy staży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14 uczniów, 1 dziewczynka i 13 chłopców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Uczniowie z klas 3st,2 at,1at 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Kształcący się w zawodach technik urządzeń i systemów energetyki odnawialnej oraz technik budownictwa</a:t>
            </a:r>
          </a:p>
          <a:p>
            <a:endParaRPr lang="pl-PL" dirty="0" smtClean="0"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la 4 zdjecia\20190617_12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160687"/>
            <a:ext cx="8929750" cy="669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Program pobytu i rezultaty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Uczniowie pracowali w firmach z branży energii odnawialnych i budowlanej</a:t>
            </a:r>
          </a:p>
          <a:p>
            <a:r>
              <a:rPr lang="pl-PL" dirty="0" smtClean="0">
                <a:latin typeface="Comic Sans MS" pitchFamily="66" charset="0"/>
              </a:rPr>
              <a:t>Uczniowie realizowali program kulturowy</a:t>
            </a:r>
          </a:p>
          <a:p>
            <a:r>
              <a:rPr lang="pl-PL" dirty="0" smtClean="0">
                <a:latin typeface="Comic Sans MS" pitchFamily="66" charset="0"/>
              </a:rPr>
              <a:t>Wszystkie cele i rezultaty projektu zostały osiągnięte</a:t>
            </a:r>
          </a:p>
          <a:p>
            <a:r>
              <a:rPr lang="pl-PL" dirty="0" smtClean="0">
                <a:latin typeface="Comic Sans MS" pitchFamily="66" charset="0"/>
              </a:rPr>
              <a:t>Uczniowie podnieśli swoje kompetencje zawodowe, językowe i osobiste  tak potrzebne w kształceniu zawodowym</a:t>
            </a:r>
          </a:p>
          <a:p>
            <a:r>
              <a:rPr lang="pl-PL" dirty="0" smtClean="0">
                <a:latin typeface="Comic Sans MS" pitchFamily="66" charset="0"/>
              </a:rPr>
              <a:t>Uczniowie zdobyli formalne potwierdzenie nowo nabytych kompetencji na poziomie europejskim.</a:t>
            </a:r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Nowości technologiczne i innowacyjne rozwiązania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None/>
            </a:pPr>
            <a:endParaRPr lang="pl-PL" dirty="0" smtClean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Podczas staży energetycy odnawialni poznali najnowocześniejszą instalację geotermalną ,klimatyzacyjną i solarną zamontowaną w szkole Saint George International  </a:t>
            </a:r>
            <a:r>
              <a:rPr lang="pl-PL" dirty="0" err="1" smtClean="0">
                <a:latin typeface="Comic Sans MS" pitchFamily="66" charset="0"/>
              </a:rPr>
              <a:t>School</a:t>
            </a:r>
            <a:r>
              <a:rPr lang="pl-PL" dirty="0" smtClean="0">
                <a:latin typeface="Comic Sans MS" pitchFamily="66" charset="0"/>
              </a:rPr>
              <a:t> &amp; </a:t>
            </a:r>
            <a:r>
              <a:rPr lang="pl-PL" dirty="0" err="1" smtClean="0">
                <a:latin typeface="Comic Sans MS" pitchFamily="66" charset="0"/>
              </a:rPr>
              <a:t>Preschool</a:t>
            </a:r>
            <a:r>
              <a:rPr lang="pl-PL" dirty="0" smtClean="0">
                <a:latin typeface="Comic Sans MS" pitchFamily="66" charset="0"/>
              </a:rPr>
              <a:t> w Sofii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ula 4 zdjecia\20190628_114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ula 4 zdjecia\20190628_115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Mobilności Erasmus+ KA1 w roku szkolnym 2019/2020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algn="just" fontAlgn="base"/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1)Staże zawodowe w Malaga, Hiszpania w terminie 09.02.2020-07.03.2020, wyjazd 12 uczniów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just" fontAlgn="base">
              <a:buNone/>
            </a:pP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 -w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tym 4 z technikum architektury krajobrazu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just" fontAlgn="base">
              <a:buNone/>
            </a:pP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 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-5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uczniów  z technikum budownictwa, </a:t>
            </a:r>
            <a:endParaRPr lang="pl-PL" sz="3200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0" indent="0" algn="just" fontAlgn="base">
              <a:buNone/>
            </a:pP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 -3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uczniów ze szkoły </a:t>
            </a:r>
            <a:r>
              <a:rPr lang="pl-PL" sz="320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branżowej  </a:t>
            </a:r>
            <a: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  <a:t>oraz 1 nauczyciel opiekun;</a:t>
            </a:r>
            <a:br>
              <a:rPr lang="pl-PL" sz="3200" dirty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pl-PL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230</Words>
  <Application>Microsoft Office PowerPoint</Application>
  <PresentationFormat>Panoramiczny</PresentationFormat>
  <Paragraphs>43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Motyw pakietu Office</vt:lpstr>
      <vt:lpstr>Prezentacja programu PowerPoint</vt:lpstr>
      <vt:lpstr>Cele projektu i staży</vt:lpstr>
      <vt:lpstr>Uczestnicy staży</vt:lpstr>
      <vt:lpstr>Prezentacja programu PowerPoint</vt:lpstr>
      <vt:lpstr>Program pobytu i rezultaty</vt:lpstr>
      <vt:lpstr>Nowości technologiczne i innowacyjne rozwiązania</vt:lpstr>
      <vt:lpstr>Prezentacja programu PowerPoint</vt:lpstr>
      <vt:lpstr>Prezentacja programu PowerPoint</vt:lpstr>
      <vt:lpstr>Mobilności Erasmus+ KA1 w roku szkolnym 2019/2020</vt:lpstr>
      <vt:lpstr>Mobilności Erasmus+ 2019/2020</vt:lpstr>
      <vt:lpstr>Działania projektowe Erasmus+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Ghnttntynbgt</dc:title>
  <dc:creator>upon@o2.pl</dc:creator>
  <cp:lastModifiedBy>Windows User</cp:lastModifiedBy>
  <cp:revision>34</cp:revision>
  <dcterms:created xsi:type="dcterms:W3CDTF">2019-08-08T10:03:51Z</dcterms:created>
  <dcterms:modified xsi:type="dcterms:W3CDTF">2019-09-18T12:47:07Z</dcterms:modified>
</cp:coreProperties>
</file>