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E24E-55A6-47C2-999E-400E4456B700}" type="datetimeFigureOut">
              <a:rPr lang="es-ES" smtClean="0"/>
              <a:pPr/>
              <a:t>17/04/2017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A17B-471C-4833-A8D0-DB0CECFD35E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A17B-471C-4833-A8D0-DB0CECFD35E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53C-4C64-4ED0-829C-BBA962C4C571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8CC-2776-49BA-BB12-182A52E4A599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32F-FC82-40FC-8B55-980880011664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927-5F43-42C9-9906-9DF58AC5F1BB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293E-DAAD-4827-ABBD-C4B7A8CC0D12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A4F0-0498-45F2-B67F-72856DC1DB5E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FC0-6AB2-4C9A-A064-A455CB482E20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5832-0EF4-48AC-A356-FF6D217A95D9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079-2B26-4DE6-B368-5073DC38259F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36BA-C8A7-4406-9534-4CA4E7352DC5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7FA-5C49-4BD0-98E4-94E33ED71069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ECF9-DF72-45C0-85DF-BFEA63E8D529}" type="datetime1">
              <a:rPr lang="es-ES" smtClean="0"/>
              <a:pPr/>
              <a:t>17/04/2017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5CD3A-C04C-48ED-8B67-413227F89B5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428660" y="0"/>
            <a:ext cx="7772400" cy="1071546"/>
          </a:xfrm>
        </p:spPr>
        <p:txBody>
          <a:bodyPr>
            <a:normAutofit/>
          </a:bodyPr>
          <a:lstStyle/>
          <a:p>
            <a:r>
              <a:rPr lang="es-ES_tradnl" sz="4000" b="1" dirty="0" smtClean="0"/>
              <a:t>GAMO ENERGÍAS S.L.</a:t>
            </a:r>
            <a:endParaRPr lang="es-ES" sz="4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1357298"/>
            <a:ext cx="8572560" cy="53553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b="1" dirty="0" smtClean="0"/>
              <a:t>Constitución</a:t>
            </a:r>
            <a:r>
              <a:rPr lang="es-ES_tradnl" dirty="0" smtClean="0"/>
              <a:t>: año 2004.</a:t>
            </a: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b="1" dirty="0" smtClean="0"/>
              <a:t>Actividad: </a:t>
            </a:r>
            <a:r>
              <a:rPr lang="es-ES_tradnl" dirty="0" smtClean="0"/>
              <a:t>Producción y comercialización de electricidad. Construcción y mantenimiento de instalaciones generadoras, tanto aisladas como conectadas a red.</a:t>
            </a: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b="1" dirty="0" smtClean="0"/>
              <a:t>Nº de trabajadores en fecha actual: </a:t>
            </a:r>
            <a:r>
              <a:rPr lang="es-ES_tradnl" dirty="0" smtClean="0"/>
              <a:t>12.</a:t>
            </a: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b="1" dirty="0" smtClean="0"/>
              <a:t>Ámbito geográfico de actividad: </a:t>
            </a:r>
            <a:r>
              <a:rPr lang="es-ES_tradnl" dirty="0" smtClean="0"/>
              <a:t>Castilla y León, Madrid, Castilla la Mancha, Extremadura.</a:t>
            </a: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b="1" dirty="0" smtClean="0"/>
              <a:t>Participación en instalaciones y plantas fotovoltaicas generadoras de electricidad: </a:t>
            </a:r>
            <a:r>
              <a:rPr lang="es-ES_tradnl" dirty="0" err="1" smtClean="0"/>
              <a:t>Morille</a:t>
            </a:r>
            <a:r>
              <a:rPr lang="es-ES_tradnl" dirty="0" smtClean="0"/>
              <a:t>, Íñigo de Huebra, </a:t>
            </a:r>
            <a:r>
              <a:rPr lang="es-ES_tradnl" dirty="0" err="1" smtClean="0"/>
              <a:t>Abusejo</a:t>
            </a:r>
            <a:r>
              <a:rPr lang="es-ES_tradnl" dirty="0" smtClean="0"/>
              <a:t>, Centro de Transportes (Salamanca), nave en Montalvo III (</a:t>
            </a:r>
            <a:r>
              <a:rPr lang="es-ES_tradnl" dirty="0" err="1" smtClean="0"/>
              <a:t>Carbajosa</a:t>
            </a:r>
            <a:r>
              <a:rPr lang="es-ES_tradnl" dirty="0" smtClean="0"/>
              <a:t> de la Sagrada).</a:t>
            </a: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b="1" dirty="0" smtClean="0"/>
              <a:t>Organización interna, departamentos: </a:t>
            </a:r>
            <a:r>
              <a:rPr lang="es-ES_tradnl" dirty="0" smtClean="0"/>
              <a:t>ingeniería y comercial, administrativo, técnico.</a:t>
            </a: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b="1" dirty="0" smtClean="0"/>
              <a:t>Grupo de empresas: </a:t>
            </a:r>
            <a:r>
              <a:rPr lang="es-ES_tradnl" dirty="0" smtClean="0"/>
              <a:t>RIEGOS Y ELECTRICIDAD SALAMANCA, FOTOVOLTAICA HUEBRA, FOTOVOLTAICA ABUSEJO, SÓCRATES SOLAR.</a:t>
            </a:r>
          </a:p>
          <a:p>
            <a:endParaRPr lang="es-ES" dirty="0"/>
          </a:p>
        </p:txBody>
      </p:sp>
      <p:pic>
        <p:nvPicPr>
          <p:cNvPr id="8" name="7 Imagen" descr="NUEVO LOGO - SOLO GAMO-firm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0"/>
            <a:ext cx="2571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NUEVO LOGO - SOLO PRODUCTOS-firm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071546"/>
            <a:ext cx="2571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6" name="5 Imagen" descr="NUEVO LOGO - SOLO GAMO-firm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0"/>
            <a:ext cx="2571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Y:\DOCUMENTOS JOSE CARLOS\CATÁLOGO\FOTOS GAMO\Nave PE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8358246" cy="527896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0" y="428604"/>
            <a:ext cx="660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NAVE POLÍGONO “EL MONTALVO III” (CARBAJOSA DE LA SAGRADA)</a:t>
            </a:r>
            <a:endParaRPr lang="es-ES" b="1" dirty="0"/>
          </a:p>
        </p:txBody>
      </p:sp>
      <p:pic>
        <p:nvPicPr>
          <p:cNvPr id="7" name="6 Imagen" descr="NUEVO LOGO - SOLO PRODUCTOS-firm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071546"/>
            <a:ext cx="2571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UEVO LOGO - SOLO GAMO-firm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2571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pic>
        <p:nvPicPr>
          <p:cNvPr id="1026" name="Picture 2" descr="Y:\DOCUMENTOS JOSE CARLOS\CATÁLOGO\FOTOS GAMO\PARQUE EOLICO 01 ba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9144000" cy="507209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28596" y="857232"/>
            <a:ext cx="481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PARQUE EÓLICO “LOS CONCEJILES” (SORIHUELA)</a:t>
            </a:r>
            <a:endParaRPr lang="es-ES" b="1" dirty="0"/>
          </a:p>
        </p:txBody>
      </p:sp>
      <p:pic>
        <p:nvPicPr>
          <p:cNvPr id="5" name="4 Imagen" descr="NUEVO LOGO - SOLO PRODUCTOS-firm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1071546"/>
            <a:ext cx="2571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3074" name="Picture 2" descr="Y:\DOCUMENTOS JOSE CARLOS\CATÁLOGO\FOTOS GAMO\PLANTA 1 01b ba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64178" cy="4895165"/>
          </a:xfrm>
          <a:prstGeom prst="rect">
            <a:avLst/>
          </a:prstGeom>
          <a:noFill/>
        </p:spPr>
      </p:pic>
      <p:pic>
        <p:nvPicPr>
          <p:cNvPr id="7" name="6 Imagen" descr="NUEVO LOGO - SOLO GAMO-firm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2571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NUEVO LOGO - SOLO PRODUCTOS-firm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071546"/>
            <a:ext cx="2571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85786" y="714356"/>
            <a:ext cx="290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PLANTA SOLAR DE ABUSEJO </a:t>
            </a:r>
            <a:endParaRPr lang="es-E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6" name="5 Imagen" descr="NUEVO LOGO - SOLO GAMO-firm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0"/>
            <a:ext cx="2571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DOCUMENTOS JOSE CARLOS\CATÁLOGO\FOTOS GAMO\PLANTA 2 02 ba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5026058"/>
          </a:xfrm>
          <a:prstGeom prst="rect">
            <a:avLst/>
          </a:prstGeom>
          <a:noFill/>
        </p:spPr>
      </p:pic>
      <p:pic>
        <p:nvPicPr>
          <p:cNvPr id="7" name="6 Marcador de contenido" descr="NUEVO LOGO - SOLO PRODUCTOS-firma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71210" y="1071546"/>
            <a:ext cx="2572790" cy="80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42910" y="714356"/>
            <a:ext cx="37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PLANTA SOLAR DE ÍÑIGO DE HUEBRA </a:t>
            </a:r>
            <a:endParaRPr lang="es-E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5122" name="Picture 2" descr="Y:\DOCUMENTOS JOSE CARLOS\CATÁLOGO\FOTOS GAMO\CTR 04 PEQ.jpg"/>
          <p:cNvPicPr>
            <a:picLocks noChangeAspect="1" noChangeArrowheads="1"/>
          </p:cNvPicPr>
          <p:nvPr/>
        </p:nvPicPr>
        <p:blipFill>
          <a:blip r:embed="rId2"/>
          <a:srcRect l="839"/>
          <a:stretch>
            <a:fillRect/>
          </a:stretch>
        </p:blipFill>
        <p:spPr bwMode="auto">
          <a:xfrm>
            <a:off x="285720" y="3214686"/>
            <a:ext cx="8440666" cy="3227464"/>
          </a:xfrm>
          <a:prstGeom prst="rect">
            <a:avLst/>
          </a:prstGeom>
          <a:noFill/>
        </p:spPr>
      </p:pic>
      <p:pic>
        <p:nvPicPr>
          <p:cNvPr id="5123" name="Picture 3" descr="Y:\DOCUMENTOS JOSE CARLOS\CATÁLOGO\FOTOS GAMO\CTR 06 peq.jpg"/>
          <p:cNvPicPr>
            <a:picLocks noChangeAspect="1" noChangeArrowheads="1"/>
          </p:cNvPicPr>
          <p:nvPr/>
        </p:nvPicPr>
        <p:blipFill>
          <a:blip r:embed="rId3"/>
          <a:srcRect l="-844" b="15558"/>
          <a:stretch>
            <a:fillRect/>
          </a:stretch>
        </p:blipFill>
        <p:spPr bwMode="auto">
          <a:xfrm>
            <a:off x="214282" y="571480"/>
            <a:ext cx="8531890" cy="3286148"/>
          </a:xfrm>
          <a:prstGeom prst="rect">
            <a:avLst/>
          </a:prstGeom>
          <a:noFill/>
        </p:spPr>
      </p:pic>
      <p:pic>
        <p:nvPicPr>
          <p:cNvPr id="6" name="5 Imagen" descr="NUEVO LOGO - SOLO GAMO-firm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0"/>
            <a:ext cx="2571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Marcador de contenido" descr="NUEVO LOGO - SOLO PRODUCTOS-firma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71210" y="1071546"/>
            <a:ext cx="2572790" cy="80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42910" y="428604"/>
            <a:ext cx="4317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CENTRO DE TRANSPORTES DE SALAMANCA</a:t>
            </a:r>
            <a:endParaRPr lang="es-E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GAMO ENERGÍAS. Febrero 2017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CD3A-C04C-48ED-8B67-413227F89B5F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1026" name="Picture 2" descr="Y:\DOCUMENTOS DIEGO\MARKETING E-MARKETING\fotos\fotos morille\DSC00218m.JPG"/>
          <p:cNvPicPr>
            <a:picLocks noChangeAspect="1" noChangeArrowheads="1"/>
          </p:cNvPicPr>
          <p:nvPr/>
        </p:nvPicPr>
        <p:blipFill>
          <a:blip r:embed="rId2"/>
          <a:srcRect t="10057" r="315" b="-559"/>
          <a:stretch>
            <a:fillRect/>
          </a:stretch>
        </p:blipFill>
        <p:spPr bwMode="auto">
          <a:xfrm>
            <a:off x="428596" y="214290"/>
            <a:ext cx="8143932" cy="3857628"/>
          </a:xfrm>
          <a:prstGeom prst="rect">
            <a:avLst/>
          </a:prstGeom>
          <a:noFill/>
        </p:spPr>
      </p:pic>
      <p:pic>
        <p:nvPicPr>
          <p:cNvPr id="1027" name="Picture 3" descr="Y:\DOCUMENTOS DIEGO\MARKETING E-MARKETING\fotos\fotos morille\DSCF1178.JPG"/>
          <p:cNvPicPr>
            <a:picLocks noChangeAspect="1" noChangeArrowheads="1"/>
          </p:cNvPicPr>
          <p:nvPr/>
        </p:nvPicPr>
        <p:blipFill>
          <a:blip r:embed="rId3"/>
          <a:srcRect l="1" t="36365"/>
          <a:stretch>
            <a:fillRect/>
          </a:stretch>
        </p:blipFill>
        <p:spPr bwMode="auto">
          <a:xfrm>
            <a:off x="428596" y="3857628"/>
            <a:ext cx="8143932" cy="300037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500430" y="285728"/>
            <a:ext cx="283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PLANTA SOLAR DE MORILLE</a:t>
            </a:r>
            <a:endParaRPr lang="es-ES" b="1" dirty="0"/>
          </a:p>
        </p:txBody>
      </p:sp>
      <p:pic>
        <p:nvPicPr>
          <p:cNvPr id="6" name="5 Imagen" descr="NUEVO LOGO - SOLO GAMO-firm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0"/>
            <a:ext cx="2571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6 Marcador de contenido" descr="NUEVO LOGO - SOLO PRODUCTOS-firma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71210" y="1071546"/>
            <a:ext cx="2572790" cy="80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206</Words>
  <Application>Microsoft Office PowerPoint</Application>
  <PresentationFormat>Pokaz na ekranie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Tema de Office</vt:lpstr>
      <vt:lpstr>GAMO ENERGÍAS S.L.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GAMO ENERGÍAS S.L.</dc:title>
  <dc:creator>José Carlos Buldón</dc:creator>
  <cp:lastModifiedBy>Komputer</cp:lastModifiedBy>
  <cp:revision>12</cp:revision>
  <dcterms:created xsi:type="dcterms:W3CDTF">2017-02-13T18:27:32Z</dcterms:created>
  <dcterms:modified xsi:type="dcterms:W3CDTF">2017-04-17T12:57:01Z</dcterms:modified>
</cp:coreProperties>
</file>