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notesSlide15.xml" ContentType="application/vnd.openxmlformats-officedocument.presentationml.notesSlide+xml"/>
  <Override PartName="/ppt/notesSlides/_rels/notesSlide1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84.jpeg" ContentType="image/jpeg"/>
  <Override PartName="/ppt/media/image59.png" ContentType="image/pn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57.jpeg" ContentType="image/jpeg"/>
  <Override PartName="/ppt/media/image11.png" ContentType="image/png"/>
  <Override PartName="/ppt/media/image12.png" ContentType="image/png"/>
  <Override PartName="/ppt/media/image46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63.jpeg" ContentType="image/jpeg"/>
  <Override PartName="/ppt/media/image16.png" ContentType="image/png"/>
  <Override PartName="/ppt/media/image24.jpeg" ContentType="image/jpeg"/>
  <Override PartName="/ppt/media/image17.png" ContentType="image/png"/>
  <Override PartName="/ppt/media/image52.jpeg" ContentType="image/jpeg"/>
  <Override PartName="/ppt/media/image18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60.png" ContentType="image/png"/>
  <Override PartName="/ppt/media/image44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8.jpeg" ContentType="image/jpeg"/>
  <Override PartName="/ppt/media/image61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99.png" ContentType="image/pn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png" ContentType="image/png"/>
  <Override PartName="/ppt/media/image93.png" ContentType="image/pn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100.jpeg" ContentType="image/jpeg"/>
  <Override PartName="/ppt/media/image101.jpeg" ContentType="image/jpeg"/>
  <Override PartName="/ppt/media/image102.png" ContentType="image/png"/>
  <Override PartName="/ppt/media/image103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081ACA7-DDCD-4215-A5E3-F96206F61583}" type="slidenum"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360" y="2669760"/>
            <a:ext cx="3026520" cy="4186800"/>
          </a:xfrm>
          <a:prstGeom prst="rect">
            <a:avLst/>
          </a:prstGeom>
          <a:ln>
            <a:noFill/>
          </a:ln>
        </p:spPr>
      </p:pic>
      <p:pic>
        <p:nvPicPr>
          <p:cNvPr id="73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360" y="2892240"/>
            <a:ext cx="1140480" cy="236412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6456600" y="1676520"/>
            <a:ext cx="2113200" cy="281808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75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5999400" y="0"/>
            <a:ext cx="1201320" cy="1140120"/>
          </a:xfrm>
          <a:prstGeom prst="rect">
            <a:avLst/>
          </a:prstGeom>
          <a:ln>
            <a:noFill/>
          </a:ln>
        </p:spPr>
      </p:pic>
      <p:pic>
        <p:nvPicPr>
          <p:cNvPr id="76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6454080" y="6095880"/>
            <a:ext cx="743760" cy="760680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7828200" y="0"/>
            <a:ext cx="513000" cy="1141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8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360" y="2669760"/>
            <a:ext cx="3026520" cy="4186800"/>
          </a:xfrm>
          <a:prstGeom prst="rect">
            <a:avLst/>
          </a:prstGeom>
          <a:ln>
            <a:noFill/>
          </a:ln>
        </p:spPr>
      </p:pic>
      <p:pic>
        <p:nvPicPr>
          <p:cNvPr id="11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360" y="2892240"/>
            <a:ext cx="1140480" cy="236412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6456600" y="1676520"/>
            <a:ext cx="2113200" cy="281808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1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5999400" y="0"/>
            <a:ext cx="1201320" cy="1140120"/>
          </a:xfrm>
          <a:prstGeom prst="rect">
            <a:avLst/>
          </a:prstGeom>
          <a:ln>
            <a:noFill/>
          </a:ln>
        </p:spPr>
      </p:pic>
      <p:pic>
        <p:nvPicPr>
          <p:cNvPr id="11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6454080" y="6095880"/>
            <a:ext cx="743760" cy="760680"/>
          </a:xfrm>
          <a:prstGeom prst="rect">
            <a:avLst/>
          </a:prstGeom>
          <a:ln>
            <a:noFill/>
          </a:ln>
        </p:spPr>
      </p:pic>
      <p:sp>
        <p:nvSpPr>
          <p:cNvPr id="119" name="CustomShape 2"/>
          <p:cNvSpPr/>
          <p:nvPr/>
        </p:nvSpPr>
        <p:spPr>
          <a:xfrm>
            <a:off x="7828200" y="0"/>
            <a:ext cx="513000" cy="1141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3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37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jpeg"/><Relationship Id="rId3" Type="http://schemas.openxmlformats.org/officeDocument/2006/relationships/image" Target="../media/image96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3" name="Obraz 3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0" y="404640"/>
            <a:ext cx="91425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Praktyki w Lipsku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2.07.2017r - 29.07.2017r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ymbol zastępczy zawartości 3" descr=""/>
          <p:cNvPicPr/>
          <p:nvPr/>
        </p:nvPicPr>
        <p:blipFill>
          <a:blip r:embed="rId2"/>
          <a:stretch/>
        </p:blipFill>
        <p:spPr>
          <a:xfrm>
            <a:off x="2123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ymbol zastępczy zawartości 3" descr=""/>
          <p:cNvPicPr/>
          <p:nvPr/>
        </p:nvPicPr>
        <p:blipFill>
          <a:blip r:embed="rId2"/>
          <a:stretch/>
        </p:blipFill>
        <p:spPr>
          <a:xfrm>
            <a:off x="2123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Obraz 3" descr=""/>
          <p:cNvPicPr/>
          <p:nvPr/>
        </p:nvPicPr>
        <p:blipFill>
          <a:blip r:embed="rId2"/>
          <a:stretch/>
        </p:blipFill>
        <p:spPr>
          <a:xfrm>
            <a:off x="200016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ymbol zastępczy zawartości 3" descr=""/>
          <p:cNvPicPr/>
          <p:nvPr/>
        </p:nvPicPr>
        <p:blipFill>
          <a:blip r:embed="rId2"/>
          <a:stretch/>
        </p:blipFill>
        <p:spPr>
          <a:xfrm>
            <a:off x="0" y="836640"/>
            <a:ext cx="9136440" cy="515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ymbol zastępczy zawartości 3" descr=""/>
          <p:cNvPicPr/>
          <p:nvPr/>
        </p:nvPicPr>
        <p:blipFill>
          <a:blip r:embed="rId2"/>
          <a:stretch/>
        </p:blipFill>
        <p:spPr>
          <a:xfrm>
            <a:off x="2555640" y="0"/>
            <a:ext cx="3886920" cy="686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ymbol zastępczy zawartości 3" descr=""/>
          <p:cNvPicPr/>
          <p:nvPr/>
        </p:nvPicPr>
        <p:blipFill>
          <a:blip r:embed="rId2"/>
          <a:stretch/>
        </p:blipFill>
        <p:spPr>
          <a:xfrm>
            <a:off x="2627640" y="0"/>
            <a:ext cx="3886920" cy="686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ymbol zastępczy zawartości 3" descr=""/>
          <p:cNvPicPr/>
          <p:nvPr/>
        </p:nvPicPr>
        <p:blipFill>
          <a:blip r:embed="rId2"/>
          <a:stretch/>
        </p:blipFill>
        <p:spPr>
          <a:xfrm>
            <a:off x="2627640" y="0"/>
            <a:ext cx="388476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ymbol zastępczy zawartości 3" descr=""/>
          <p:cNvPicPr/>
          <p:nvPr/>
        </p:nvPicPr>
        <p:blipFill>
          <a:blip r:embed="rId2"/>
          <a:stretch/>
        </p:blipFill>
        <p:spPr>
          <a:xfrm>
            <a:off x="2123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ymbol zastępczy zawartości 3" descr=""/>
          <p:cNvPicPr/>
          <p:nvPr/>
        </p:nvPicPr>
        <p:blipFill>
          <a:blip r:embed="rId2"/>
          <a:stretch/>
        </p:blipFill>
        <p:spPr>
          <a:xfrm>
            <a:off x="0" y="1196640"/>
            <a:ext cx="9142560" cy="452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ymbol zastępczy zawartości 3" descr=""/>
          <p:cNvPicPr/>
          <p:nvPr/>
        </p:nvPicPr>
        <p:blipFill>
          <a:blip r:embed="rId2"/>
          <a:stretch/>
        </p:blipFill>
        <p:spPr>
          <a:xfrm>
            <a:off x="2123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188640"/>
            <a:ext cx="9122040" cy="75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Mendebrunnen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Symbol zastępczy zawartości 6" descr=""/>
          <p:cNvPicPr/>
          <p:nvPr/>
        </p:nvPicPr>
        <p:blipFill>
          <a:blip r:embed="rId2"/>
          <a:stretch/>
        </p:blipFill>
        <p:spPr>
          <a:xfrm>
            <a:off x="1990080" y="0"/>
            <a:ext cx="5142240" cy="685656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7560" y="332640"/>
            <a:ext cx="914256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l-PL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Mendenbrunnen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ymbol zastępczy zawartości 3" descr=""/>
          <p:cNvPicPr/>
          <p:nvPr/>
        </p:nvPicPr>
        <p:blipFill>
          <a:blip r:embed="rId2"/>
          <a:stretch/>
        </p:blipFill>
        <p:spPr>
          <a:xfrm>
            <a:off x="2699640" y="6120"/>
            <a:ext cx="3867120" cy="685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Symbol zastępczy zawartości 3" descr=""/>
          <p:cNvPicPr/>
          <p:nvPr/>
        </p:nvPicPr>
        <p:blipFill>
          <a:blip r:embed="rId1"/>
          <a:stretch/>
        </p:blipFill>
        <p:spPr>
          <a:xfrm>
            <a:off x="-6480" y="0"/>
            <a:ext cx="9136800" cy="685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Koniec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457200" y="2349000"/>
            <a:ext cx="8228160" cy="377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Wykonał Maciej Żychowski i Dariusz Głowiński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824120" y="331560"/>
            <a:ext cx="6617880" cy="332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Praktyki Leipzig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Obraz 3" descr=""/>
          <p:cNvPicPr/>
          <p:nvPr/>
        </p:nvPicPr>
        <p:blipFill>
          <a:blip r:embed="rId1"/>
          <a:stretch/>
        </p:blipFill>
        <p:spPr>
          <a:xfrm>
            <a:off x="1261440" y="2999160"/>
            <a:ext cx="6619680" cy="85824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1045080" y="2458440"/>
            <a:ext cx="7052040" cy="13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Wspólne Wyjścia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az 5" descr=""/>
          <p:cNvPicPr/>
          <p:nvPr/>
        </p:nvPicPr>
        <p:blipFill>
          <a:blip r:embed="rId1"/>
          <a:stretch/>
        </p:blipFill>
        <p:spPr>
          <a:xfrm>
            <a:off x="1215720" y="1331640"/>
            <a:ext cx="6710760" cy="4192920"/>
          </a:xfrm>
          <a:prstGeom prst="rect">
            <a:avLst/>
          </a:prstGeom>
          <a:ln>
            <a:noFill/>
          </a:ln>
        </p:spPr>
      </p:pic>
      <p:pic>
        <p:nvPicPr>
          <p:cNvPr id="199" name="Obraz 8" descr=""/>
          <p:cNvPicPr/>
          <p:nvPr/>
        </p:nvPicPr>
        <p:blipFill>
          <a:blip r:embed="rId2"/>
          <a:stretch/>
        </p:blipFill>
        <p:spPr>
          <a:xfrm>
            <a:off x="96840" y="532440"/>
            <a:ext cx="5394240" cy="4207320"/>
          </a:xfrm>
          <a:prstGeom prst="rect">
            <a:avLst/>
          </a:prstGeom>
          <a:ln>
            <a:noFill/>
          </a:ln>
        </p:spPr>
      </p:pic>
      <p:pic>
        <p:nvPicPr>
          <p:cNvPr id="200" name="Obraz 9" descr=""/>
          <p:cNvPicPr/>
          <p:nvPr/>
        </p:nvPicPr>
        <p:blipFill>
          <a:blip r:embed="rId3"/>
          <a:stretch/>
        </p:blipFill>
        <p:spPr>
          <a:xfrm>
            <a:off x="5909760" y="427680"/>
            <a:ext cx="2531160" cy="600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az 4" descr=""/>
          <p:cNvPicPr/>
          <p:nvPr/>
        </p:nvPicPr>
        <p:blipFill>
          <a:blip r:embed="rId1"/>
          <a:stretch/>
        </p:blipFill>
        <p:spPr>
          <a:xfrm>
            <a:off x="54000" y="201600"/>
            <a:ext cx="2892240" cy="6654960"/>
          </a:xfrm>
          <a:prstGeom prst="rect">
            <a:avLst/>
          </a:prstGeom>
          <a:ln>
            <a:noFill/>
          </a:ln>
        </p:spPr>
      </p:pic>
      <p:pic>
        <p:nvPicPr>
          <p:cNvPr id="202" name="Obraz 5" descr=""/>
          <p:cNvPicPr/>
          <p:nvPr/>
        </p:nvPicPr>
        <p:blipFill>
          <a:blip r:embed="rId2"/>
          <a:stretch/>
        </p:blipFill>
        <p:spPr>
          <a:xfrm>
            <a:off x="4911480" y="3702600"/>
            <a:ext cx="3990960" cy="2992680"/>
          </a:xfrm>
          <a:prstGeom prst="rect">
            <a:avLst/>
          </a:prstGeom>
          <a:ln>
            <a:noFill/>
          </a:ln>
        </p:spPr>
      </p:pic>
      <p:pic>
        <p:nvPicPr>
          <p:cNvPr id="203" name="Obraz 6" descr=""/>
          <p:cNvPicPr/>
          <p:nvPr/>
        </p:nvPicPr>
        <p:blipFill>
          <a:blip r:embed="rId3"/>
          <a:stretch/>
        </p:blipFill>
        <p:spPr>
          <a:xfrm>
            <a:off x="5279400" y="0"/>
            <a:ext cx="2535120" cy="3528360"/>
          </a:xfrm>
          <a:prstGeom prst="rect">
            <a:avLst/>
          </a:prstGeom>
          <a:ln>
            <a:noFill/>
          </a:ln>
        </p:spPr>
      </p:pic>
      <p:pic>
        <p:nvPicPr>
          <p:cNvPr id="204" name="Obraz 7" descr=""/>
          <p:cNvPicPr/>
          <p:nvPr/>
        </p:nvPicPr>
        <p:blipFill>
          <a:blip r:embed="rId4"/>
          <a:stretch/>
        </p:blipFill>
        <p:spPr>
          <a:xfrm>
            <a:off x="3067560" y="497520"/>
            <a:ext cx="1842480" cy="524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raz 3" descr=""/>
          <p:cNvPicPr/>
          <p:nvPr/>
        </p:nvPicPr>
        <p:blipFill>
          <a:blip r:embed="rId1"/>
          <a:stretch/>
        </p:blipFill>
        <p:spPr>
          <a:xfrm>
            <a:off x="360" y="0"/>
            <a:ext cx="914256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braz 4" descr=""/>
          <p:cNvPicPr/>
          <p:nvPr/>
        </p:nvPicPr>
        <p:blipFill>
          <a:blip r:embed="rId1"/>
          <a:stretch/>
        </p:blipFill>
        <p:spPr>
          <a:xfrm>
            <a:off x="262080" y="461160"/>
            <a:ext cx="2442600" cy="5791680"/>
          </a:xfrm>
          <a:prstGeom prst="rect">
            <a:avLst/>
          </a:prstGeom>
          <a:ln>
            <a:noFill/>
          </a:ln>
        </p:spPr>
      </p:pic>
      <p:pic>
        <p:nvPicPr>
          <p:cNvPr id="207" name="Obraz 6" descr=""/>
          <p:cNvPicPr/>
          <p:nvPr/>
        </p:nvPicPr>
        <p:blipFill>
          <a:blip r:embed="rId2"/>
          <a:stretch/>
        </p:blipFill>
        <p:spPr>
          <a:xfrm>
            <a:off x="5446080" y="309240"/>
            <a:ext cx="3393720" cy="6305400"/>
          </a:xfrm>
          <a:prstGeom prst="rect">
            <a:avLst/>
          </a:prstGeom>
          <a:ln>
            <a:noFill/>
          </a:ln>
        </p:spPr>
      </p:pic>
      <p:pic>
        <p:nvPicPr>
          <p:cNvPr id="208" name="Obraz 7" descr=""/>
          <p:cNvPicPr/>
          <p:nvPr/>
        </p:nvPicPr>
        <p:blipFill>
          <a:blip r:embed="rId3"/>
          <a:stretch/>
        </p:blipFill>
        <p:spPr>
          <a:xfrm>
            <a:off x="2839320" y="309240"/>
            <a:ext cx="2472120" cy="615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84560" y="1546560"/>
            <a:ext cx="7052040" cy="30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8000" spc="-1" strike="noStrike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Praca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ymbol zastępczy zawartości 5" descr=""/>
          <p:cNvPicPr/>
          <p:nvPr/>
        </p:nvPicPr>
        <p:blipFill>
          <a:blip r:embed="rId2"/>
          <a:stretch/>
        </p:blipFill>
        <p:spPr>
          <a:xfrm>
            <a:off x="2051640" y="0"/>
            <a:ext cx="5142240" cy="685656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0" y="5517000"/>
            <a:ext cx="914256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l-PL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Pomnik Bitwy Narodów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Obraz 3" descr=""/>
          <p:cNvPicPr/>
          <p:nvPr/>
        </p:nvPicPr>
        <p:blipFill>
          <a:blip r:embed="rId1"/>
          <a:stretch/>
        </p:blipFill>
        <p:spPr>
          <a:xfrm>
            <a:off x="6373800" y="405360"/>
            <a:ext cx="2583720" cy="6125760"/>
          </a:xfrm>
          <a:prstGeom prst="rect">
            <a:avLst/>
          </a:prstGeom>
          <a:ln>
            <a:noFill/>
          </a:ln>
        </p:spPr>
      </p:pic>
      <p:pic>
        <p:nvPicPr>
          <p:cNvPr id="211" name="Obraz 4" descr=""/>
          <p:cNvPicPr/>
          <p:nvPr/>
        </p:nvPicPr>
        <p:blipFill>
          <a:blip r:embed="rId2"/>
          <a:stretch/>
        </p:blipFill>
        <p:spPr>
          <a:xfrm>
            <a:off x="149040" y="161280"/>
            <a:ext cx="4153680" cy="5686560"/>
          </a:xfrm>
          <a:prstGeom prst="rect">
            <a:avLst/>
          </a:prstGeom>
          <a:ln>
            <a:noFill/>
          </a:ln>
        </p:spPr>
      </p:pic>
      <p:pic>
        <p:nvPicPr>
          <p:cNvPr id="212" name="Obraz 5" descr=""/>
          <p:cNvPicPr/>
          <p:nvPr/>
        </p:nvPicPr>
        <p:blipFill>
          <a:blip r:embed="rId3"/>
          <a:stretch/>
        </p:blipFill>
        <p:spPr>
          <a:xfrm>
            <a:off x="4397040" y="405360"/>
            <a:ext cx="1975320" cy="5954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ymbol zastępczy zawartości 3" descr=""/>
          <p:cNvPicPr/>
          <p:nvPr/>
        </p:nvPicPr>
        <p:blipFill>
          <a:blip r:embed="rId1"/>
          <a:stretch/>
        </p:blipFill>
        <p:spPr>
          <a:xfrm>
            <a:off x="5062680" y="153720"/>
            <a:ext cx="3747600" cy="6375240"/>
          </a:xfrm>
          <a:prstGeom prst="rect">
            <a:avLst/>
          </a:prstGeom>
          <a:ln>
            <a:noFill/>
          </a:ln>
        </p:spPr>
      </p:pic>
      <p:pic>
        <p:nvPicPr>
          <p:cNvPr id="214" name="Obraz 4" descr=""/>
          <p:cNvPicPr/>
          <p:nvPr/>
        </p:nvPicPr>
        <p:blipFill>
          <a:blip r:embed="rId2"/>
          <a:stretch/>
        </p:blipFill>
        <p:spPr>
          <a:xfrm>
            <a:off x="320760" y="174240"/>
            <a:ext cx="4371120" cy="6682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ymbol zastępczy zawartości 3" descr=""/>
          <p:cNvPicPr/>
          <p:nvPr/>
        </p:nvPicPr>
        <p:blipFill>
          <a:blip r:embed="rId1"/>
          <a:stretch/>
        </p:blipFill>
        <p:spPr>
          <a:xfrm>
            <a:off x="3453840" y="3778560"/>
            <a:ext cx="4495320" cy="2970360"/>
          </a:xfrm>
          <a:prstGeom prst="rect">
            <a:avLst/>
          </a:prstGeom>
          <a:ln>
            <a:noFill/>
          </a:ln>
        </p:spPr>
      </p:pic>
      <p:pic>
        <p:nvPicPr>
          <p:cNvPr id="216" name="Obraz 4" descr=""/>
          <p:cNvPicPr/>
          <p:nvPr/>
        </p:nvPicPr>
        <p:blipFill>
          <a:blip r:embed="rId2"/>
          <a:stretch/>
        </p:blipFill>
        <p:spPr>
          <a:xfrm>
            <a:off x="584280" y="561960"/>
            <a:ext cx="2308680" cy="5474520"/>
          </a:xfrm>
          <a:prstGeom prst="rect">
            <a:avLst/>
          </a:prstGeom>
          <a:ln>
            <a:noFill/>
          </a:ln>
        </p:spPr>
      </p:pic>
      <p:pic>
        <p:nvPicPr>
          <p:cNvPr id="217" name="Obraz 5" descr=""/>
          <p:cNvPicPr/>
          <p:nvPr/>
        </p:nvPicPr>
        <p:blipFill>
          <a:blip r:embed="rId3"/>
          <a:stretch/>
        </p:blipFill>
        <p:spPr>
          <a:xfrm>
            <a:off x="3645360" y="322560"/>
            <a:ext cx="3902400" cy="323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ymbol zastępczy zawartości 3" descr=""/>
          <p:cNvPicPr/>
          <p:nvPr/>
        </p:nvPicPr>
        <p:blipFill>
          <a:blip r:embed="rId1"/>
          <a:stretch/>
        </p:blipFill>
        <p:spPr>
          <a:xfrm>
            <a:off x="23040" y="34200"/>
            <a:ext cx="4937400" cy="3137760"/>
          </a:xfrm>
          <a:prstGeom prst="rect">
            <a:avLst/>
          </a:prstGeom>
          <a:ln>
            <a:noFill/>
          </a:ln>
        </p:spPr>
      </p:pic>
      <p:pic>
        <p:nvPicPr>
          <p:cNvPr id="219" name="Obraz 4" descr=""/>
          <p:cNvPicPr/>
          <p:nvPr/>
        </p:nvPicPr>
        <p:blipFill>
          <a:blip r:embed="rId2"/>
          <a:stretch/>
        </p:blipFill>
        <p:spPr>
          <a:xfrm>
            <a:off x="322560" y="3549960"/>
            <a:ext cx="4516920" cy="3131640"/>
          </a:xfrm>
          <a:prstGeom prst="rect">
            <a:avLst/>
          </a:prstGeom>
          <a:ln>
            <a:noFill/>
          </a:ln>
        </p:spPr>
      </p:pic>
      <p:pic>
        <p:nvPicPr>
          <p:cNvPr id="220" name="Obraz 5" descr=""/>
          <p:cNvPicPr/>
          <p:nvPr/>
        </p:nvPicPr>
        <p:blipFill>
          <a:blip r:embed="rId3"/>
          <a:stretch/>
        </p:blipFill>
        <p:spPr>
          <a:xfrm>
            <a:off x="5415840" y="874080"/>
            <a:ext cx="2778840" cy="494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ymbol zastępczy zawartości 3" descr=""/>
          <p:cNvPicPr/>
          <p:nvPr/>
        </p:nvPicPr>
        <p:blipFill>
          <a:blip r:embed="rId1"/>
          <a:stretch/>
        </p:blipFill>
        <p:spPr>
          <a:xfrm>
            <a:off x="5834160" y="533160"/>
            <a:ext cx="2754360" cy="4898160"/>
          </a:xfrm>
          <a:prstGeom prst="rect">
            <a:avLst/>
          </a:prstGeom>
          <a:ln>
            <a:noFill/>
          </a:ln>
        </p:spPr>
      </p:pic>
      <p:pic>
        <p:nvPicPr>
          <p:cNvPr id="222" name="Obraz 4" descr=""/>
          <p:cNvPicPr/>
          <p:nvPr/>
        </p:nvPicPr>
        <p:blipFill>
          <a:blip r:embed="rId2"/>
          <a:stretch/>
        </p:blipFill>
        <p:spPr>
          <a:xfrm>
            <a:off x="956160" y="183600"/>
            <a:ext cx="3856320" cy="638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ymbol zastępczy zawartości 3" descr=""/>
          <p:cNvPicPr/>
          <p:nvPr/>
        </p:nvPicPr>
        <p:blipFill>
          <a:blip r:embed="rId1"/>
          <a:stretch/>
        </p:blipFill>
        <p:spPr>
          <a:xfrm>
            <a:off x="231840" y="0"/>
            <a:ext cx="4530240" cy="3745080"/>
          </a:xfrm>
          <a:prstGeom prst="rect">
            <a:avLst/>
          </a:prstGeom>
          <a:ln>
            <a:noFill/>
          </a:ln>
        </p:spPr>
      </p:pic>
      <p:pic>
        <p:nvPicPr>
          <p:cNvPr id="224" name="Obraz 4" descr=""/>
          <p:cNvPicPr/>
          <p:nvPr/>
        </p:nvPicPr>
        <p:blipFill>
          <a:blip r:embed="rId2"/>
          <a:stretch/>
        </p:blipFill>
        <p:spPr>
          <a:xfrm>
            <a:off x="4296240" y="3218040"/>
            <a:ext cx="4493160" cy="336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84560" y="452880"/>
            <a:ext cx="7052040" cy="13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pl-PL" sz="5400" spc="-1" strike="noStrike" u="sng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Nasza Paczka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6" name="Symbol zastępczy zawartości 3" descr=""/>
          <p:cNvPicPr/>
          <p:nvPr/>
        </p:nvPicPr>
        <p:blipFill>
          <a:blip r:embed="rId1"/>
          <a:stretch/>
        </p:blipFill>
        <p:spPr>
          <a:xfrm>
            <a:off x="1355040" y="1406520"/>
            <a:ext cx="5311080" cy="531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484560" y="452880"/>
            <a:ext cx="7052040" cy="13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8800" spc="-1" strike="noStrike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Koniec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827280" y="2053080"/>
            <a:ext cx="6708600" cy="41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Prezentacje przygotowali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Adrian Gałek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Krystian Osiecki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Oskar Rolak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Krystian Miaskiewicz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Damian Piernikowski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8" descr=""/>
          <p:cNvPicPr/>
          <p:nvPr/>
        </p:nvPicPr>
        <p:blipFill>
          <a:blip r:embed="rId1"/>
          <a:stretch/>
        </p:blipFill>
        <p:spPr>
          <a:xfrm>
            <a:off x="2959560" y="5515560"/>
            <a:ext cx="1340640" cy="9424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30" name="CustomShape 1"/>
          <p:cNvSpPr/>
          <p:nvPr/>
        </p:nvSpPr>
        <p:spPr>
          <a:xfrm>
            <a:off x="4550040" y="0"/>
            <a:ext cx="4592520" cy="6856560"/>
          </a:xfrm>
          <a:prstGeom prst="rect">
            <a:avLst/>
          </a:prstGeom>
          <a:solidFill>
            <a:srgbClr val="adc5e7"/>
          </a:solidFill>
          <a:ln>
            <a:solidFill>
              <a:srgbClr val="adc5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1" name="Picture 4" descr=""/>
          <p:cNvPicPr/>
          <p:nvPr/>
        </p:nvPicPr>
        <p:blipFill>
          <a:blip r:embed="rId2"/>
          <a:srcRect l="0" t="11710" r="3088" b="0"/>
          <a:stretch/>
        </p:blipFill>
        <p:spPr>
          <a:xfrm>
            <a:off x="310320" y="313200"/>
            <a:ext cx="1864440" cy="16984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32" name="CustomShape 2"/>
          <p:cNvSpPr/>
          <p:nvPr/>
        </p:nvSpPr>
        <p:spPr>
          <a:xfrm>
            <a:off x="5016240" y="381240"/>
            <a:ext cx="3660120" cy="527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72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Praktyki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szkolne w zawodzie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Lipsk, Niemcy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 – 29 lipca 2017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Przemysław Pogoda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Picture 8" descr=""/>
          <p:cNvPicPr/>
          <p:nvPr/>
        </p:nvPicPr>
        <p:blipFill>
          <a:blip r:embed="rId3"/>
          <a:stretch/>
        </p:blipFill>
        <p:spPr>
          <a:xfrm>
            <a:off x="2325960" y="324000"/>
            <a:ext cx="1836360" cy="17218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34" name="Picture 10" descr=""/>
          <p:cNvPicPr/>
          <p:nvPr/>
        </p:nvPicPr>
        <p:blipFill>
          <a:blip r:embed="rId4"/>
          <a:stretch/>
        </p:blipFill>
        <p:spPr>
          <a:xfrm>
            <a:off x="2301480" y="2245320"/>
            <a:ext cx="1860840" cy="16563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35" name="Picture 12" descr=""/>
          <p:cNvPicPr/>
          <p:nvPr/>
        </p:nvPicPr>
        <p:blipFill>
          <a:blip r:embed="rId5"/>
          <a:srcRect l="0" t="0" r="16097" b="0"/>
          <a:stretch/>
        </p:blipFill>
        <p:spPr>
          <a:xfrm>
            <a:off x="310320" y="2245320"/>
            <a:ext cx="1853640" cy="16563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36" name="Picture 2" descr=""/>
          <p:cNvPicPr/>
          <p:nvPr/>
        </p:nvPicPr>
        <p:blipFill>
          <a:blip r:embed="rId6"/>
          <a:stretch/>
        </p:blipFill>
        <p:spPr>
          <a:xfrm>
            <a:off x="542520" y="4484880"/>
            <a:ext cx="1142280" cy="206028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37" name="Picture 16" descr=""/>
          <p:cNvPicPr/>
          <p:nvPr/>
        </p:nvPicPr>
        <p:blipFill>
          <a:blip r:embed="rId7"/>
          <a:stretch/>
        </p:blipFill>
        <p:spPr>
          <a:xfrm>
            <a:off x="1959120" y="4921200"/>
            <a:ext cx="1195200" cy="9561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550040" y="0"/>
            <a:ext cx="4592520" cy="6856560"/>
          </a:xfrm>
          <a:prstGeom prst="rect">
            <a:avLst/>
          </a:prstGeom>
          <a:solidFill>
            <a:srgbClr val="adc5e7"/>
          </a:solidFill>
          <a:ln>
            <a:solidFill>
              <a:srgbClr val="adc5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5016240" y="381240"/>
            <a:ext cx="3660120" cy="581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Czas pełen pracy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 pocie czoła, który pozwolił nam na zdobycie cennego doświadczenia.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Picture 10" descr=""/>
          <p:cNvPicPr/>
          <p:nvPr/>
        </p:nvPicPr>
        <p:blipFill>
          <a:blip r:embed="rId1"/>
          <a:stretch/>
        </p:blipFill>
        <p:spPr>
          <a:xfrm>
            <a:off x="255600" y="473040"/>
            <a:ext cx="2619360" cy="58208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41" name="Picture 11" descr=""/>
          <p:cNvPicPr/>
          <p:nvPr/>
        </p:nvPicPr>
        <p:blipFill>
          <a:blip r:embed="rId2"/>
          <a:stretch/>
        </p:blipFill>
        <p:spPr>
          <a:xfrm>
            <a:off x="3029760" y="506880"/>
            <a:ext cx="1288800" cy="28652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42" name="Picture 12" descr=""/>
          <p:cNvPicPr/>
          <p:nvPr/>
        </p:nvPicPr>
        <p:blipFill>
          <a:blip r:embed="rId3"/>
          <a:stretch/>
        </p:blipFill>
        <p:spPr>
          <a:xfrm>
            <a:off x="3021480" y="3429000"/>
            <a:ext cx="1288800" cy="28652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ymbol zastępczy zawartości 3" descr=""/>
          <p:cNvPicPr/>
          <p:nvPr/>
        </p:nvPicPr>
        <p:blipFill>
          <a:blip r:embed="rId2"/>
          <a:stretch/>
        </p:blipFill>
        <p:spPr>
          <a:xfrm>
            <a:off x="2483640" y="0"/>
            <a:ext cx="3886920" cy="69112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0" y="404640"/>
            <a:ext cx="914256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Red Bull Arena Lipsk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3" descr=""/>
          <p:cNvPicPr/>
          <p:nvPr/>
        </p:nvPicPr>
        <p:blipFill>
          <a:blip r:embed="rId1"/>
          <a:stretch/>
        </p:blipFill>
        <p:spPr>
          <a:xfrm>
            <a:off x="560520" y="417960"/>
            <a:ext cx="3449880" cy="613332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44" name="CustomShape 1"/>
          <p:cNvSpPr/>
          <p:nvPr/>
        </p:nvSpPr>
        <p:spPr>
          <a:xfrm>
            <a:off x="4550040" y="0"/>
            <a:ext cx="4592520" cy="6856560"/>
          </a:xfrm>
          <a:prstGeom prst="rect">
            <a:avLst/>
          </a:prstGeom>
          <a:solidFill>
            <a:srgbClr val="adc5e7"/>
          </a:solidFill>
          <a:ln>
            <a:solidFill>
              <a:srgbClr val="adc5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2"/>
          <p:cNvSpPr/>
          <p:nvPr/>
        </p:nvSpPr>
        <p:spPr>
          <a:xfrm>
            <a:off x="5016240" y="381240"/>
            <a:ext cx="3660120" cy="581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Czas, w którym uczyliśmy się odpowiedzialności i radzenia sobie w różnych sytuacjach.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550040" y="0"/>
            <a:ext cx="4592520" cy="6856560"/>
          </a:xfrm>
          <a:prstGeom prst="rect">
            <a:avLst/>
          </a:prstGeom>
          <a:solidFill>
            <a:srgbClr val="adc5e7"/>
          </a:solidFill>
          <a:ln>
            <a:solidFill>
              <a:srgbClr val="adc5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Picture 7" descr=""/>
          <p:cNvPicPr/>
          <p:nvPr/>
        </p:nvPicPr>
        <p:blipFill>
          <a:blip r:embed="rId1"/>
          <a:stretch/>
        </p:blipFill>
        <p:spPr>
          <a:xfrm>
            <a:off x="235800" y="1523880"/>
            <a:ext cx="4098960" cy="40989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48" name="CustomShape 2"/>
          <p:cNvSpPr/>
          <p:nvPr/>
        </p:nvSpPr>
        <p:spPr>
          <a:xfrm>
            <a:off x="5016240" y="381240"/>
            <a:ext cx="3660120" cy="642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Ale był to również czas na integrację, zwiedzanie, poznawania kultury nieznanego nam miasta i …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550040" y="0"/>
            <a:ext cx="4592520" cy="6856560"/>
          </a:xfrm>
          <a:prstGeom prst="rect">
            <a:avLst/>
          </a:prstGeom>
          <a:solidFill>
            <a:srgbClr val="adc5e7"/>
          </a:solidFill>
          <a:ln>
            <a:solidFill>
              <a:srgbClr val="adc5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0" name="Picture 2" descr=""/>
          <p:cNvPicPr/>
          <p:nvPr/>
        </p:nvPicPr>
        <p:blipFill>
          <a:blip r:embed="rId1"/>
          <a:stretch/>
        </p:blipFill>
        <p:spPr>
          <a:xfrm>
            <a:off x="6197760" y="754920"/>
            <a:ext cx="1297440" cy="102960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5016240" y="381240"/>
            <a:ext cx="3660120" cy="459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… </a:t>
            </a:r>
            <a:r>
              <a:rPr b="0" lang="pl-PL" sz="4000" spc="-1" strike="noStrike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chwile, które będziemy dobrze wspominać.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2" name="Picture 6" descr=""/>
          <p:cNvPicPr/>
          <p:nvPr/>
        </p:nvPicPr>
        <p:blipFill>
          <a:blip r:embed="rId2"/>
          <a:stretch/>
        </p:blipFill>
        <p:spPr>
          <a:xfrm rot="16200000">
            <a:off x="2657880" y="4575600"/>
            <a:ext cx="1598760" cy="19983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53" name="Picture 9" descr=""/>
          <p:cNvPicPr/>
          <p:nvPr/>
        </p:nvPicPr>
        <p:blipFill>
          <a:blip r:embed="rId3"/>
          <a:stretch/>
        </p:blipFill>
        <p:spPr>
          <a:xfrm rot="5400000">
            <a:off x="2567160" y="4574160"/>
            <a:ext cx="1598760" cy="199872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54" name="Picture 10" descr=""/>
          <p:cNvPicPr/>
          <p:nvPr/>
        </p:nvPicPr>
        <p:blipFill>
          <a:blip r:embed="rId4"/>
          <a:srcRect l="0" t="10213" r="0" b="7671"/>
          <a:stretch/>
        </p:blipFill>
        <p:spPr>
          <a:xfrm>
            <a:off x="2580120" y="754920"/>
            <a:ext cx="1876680" cy="365400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55" name="Picture 11" descr=""/>
          <p:cNvPicPr/>
          <p:nvPr/>
        </p:nvPicPr>
        <p:blipFill>
          <a:blip r:embed="rId5"/>
          <a:srcRect l="0" t="9313" r="0" b="4128"/>
          <a:stretch/>
        </p:blipFill>
        <p:spPr>
          <a:xfrm>
            <a:off x="305280" y="239400"/>
            <a:ext cx="2120760" cy="43527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1848960" y="3260520"/>
            <a:ext cx="54766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https://1drv.ms/p/s!Ai6CiU3TpbP8aK5r8ZWrIJd_Sao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ymbol zastępczy zawartości 3" descr=""/>
          <p:cNvPicPr/>
          <p:nvPr/>
        </p:nvPicPr>
        <p:blipFill>
          <a:blip r:embed="rId2"/>
          <a:stretch/>
        </p:blipFill>
        <p:spPr>
          <a:xfrm>
            <a:off x="1979640" y="-10800"/>
            <a:ext cx="5150160" cy="686736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0" y="404640"/>
            <a:ext cx="914256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l-PL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Zoo Lipsk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ymbol zastępczy zawartości 3" descr=""/>
          <p:cNvPicPr/>
          <p:nvPr/>
        </p:nvPicPr>
        <p:blipFill>
          <a:blip r:embed="rId2"/>
          <a:stretch/>
        </p:blipFill>
        <p:spPr>
          <a:xfrm>
            <a:off x="2483640" y="0"/>
            <a:ext cx="3886920" cy="688572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0" y="245520"/>
            <a:ext cx="914256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Altes Rathaus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ymbol zastępczy zawartości 6" descr=""/>
          <p:cNvPicPr/>
          <p:nvPr/>
        </p:nvPicPr>
        <p:blipFill>
          <a:blip r:embed="rId2"/>
          <a:stretch/>
        </p:blipFill>
        <p:spPr>
          <a:xfrm>
            <a:off x="2051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ymbol zastępczy zawartości 5" descr=""/>
          <p:cNvPicPr/>
          <p:nvPr/>
        </p:nvPicPr>
        <p:blipFill>
          <a:blip r:embed="rId2"/>
          <a:stretch/>
        </p:blipFill>
        <p:spPr>
          <a:xfrm>
            <a:off x="1979640" y="0"/>
            <a:ext cx="514224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Symbol zastępczy zawartości 3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Application>LibreOffice/5.1.5.2$Windows_x86 LibreOffice_project/7a864d8825610a8c07cfc3bc01dd4fce6a9447e5</Application>
  <Words>27</Words>
  <Paragraphs>11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2017-08-01T09:44:32Z</dcterms:created>
  <dc:creator>Użytkownik systemu Windows</dc:creator>
  <dc:description/>
  <dc:language>pl-PL</dc:language>
  <cp:lastModifiedBy/>
  <dcterms:modified xsi:type="dcterms:W3CDTF">2017-09-03T22:49:52Z</dcterms:modified>
  <cp:revision>13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