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15.11.2020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15.11.2020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15.11.2020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15.11.2020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15.11.2020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15.11.2020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15.11.2020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15.11.2020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15.11.2020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15.11.2020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15.11.2020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15.11.2020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55831"/>
          </a:xfrm>
        </p:spPr>
        <p:txBody>
          <a:bodyPr/>
          <a:lstStyle/>
          <a:p>
            <a:r>
              <a:rPr lang="pl-PL" dirty="0"/>
              <a:t>Architektura Krajobrazu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/>
          <a:lstStyle/>
          <a:p>
            <a:pPr>
              <a:buNone/>
            </a:pPr>
            <a:r>
              <a:rPr lang="pl-PL" dirty="0"/>
              <a:t>9. Rozładowywanie kamieni ( </a:t>
            </a:r>
            <a:r>
              <a:rPr lang="pl-PL" dirty="0" err="1"/>
              <a:t>unloading</a:t>
            </a:r>
            <a:r>
              <a:rPr lang="pl-PL" dirty="0"/>
              <a:t> </a:t>
            </a:r>
            <a:r>
              <a:rPr lang="pl-PL" dirty="0" err="1"/>
              <a:t>stones</a:t>
            </a:r>
            <a:r>
              <a:rPr lang="pl-PL" dirty="0"/>
              <a:t>) ( </a:t>
            </a:r>
            <a:r>
              <a:rPr lang="pl-PL" dirty="0" err="1"/>
              <a:t>descargando</a:t>
            </a:r>
            <a:r>
              <a:rPr lang="pl-PL" dirty="0"/>
              <a:t> </a:t>
            </a:r>
            <a:r>
              <a:rPr lang="pl-PL" dirty="0" err="1"/>
              <a:t>piedras</a:t>
            </a:r>
            <a:r>
              <a:rPr lang="pl-PL" dirty="0"/>
              <a:t>) 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85860"/>
            <a:ext cx="3929090" cy="5238787"/>
          </a:xfrm>
          <a:prstGeom prst="rect">
            <a:avLst/>
          </a:prstGeom>
        </p:spPr>
      </p:pic>
      <p:pic>
        <p:nvPicPr>
          <p:cNvPr id="5" name="Obraz 4" descr="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90609"/>
            <a:ext cx="3982651" cy="53102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Pielenie ( </a:t>
            </a:r>
            <a:r>
              <a:rPr lang="pl-PL" dirty="0" err="1"/>
              <a:t>weeding</a:t>
            </a:r>
            <a:r>
              <a:rPr lang="pl-PL" dirty="0"/>
              <a:t> ) ( </a:t>
            </a:r>
            <a:r>
              <a:rPr lang="pl-PL" dirty="0" err="1"/>
              <a:t>deshierbe</a:t>
            </a:r>
            <a:r>
              <a:rPr lang="pl-PL" dirty="0"/>
              <a:t>) </a:t>
            </a:r>
          </a:p>
          <a:p>
            <a:pPr marL="514350" indent="-514350">
              <a:buNone/>
            </a:pPr>
            <a:endParaRPr lang="pl-PL" dirty="0"/>
          </a:p>
          <a:p>
            <a:pPr marL="514350" indent="-514350">
              <a:buNone/>
            </a:pPr>
            <a:endParaRPr lang="pl-PL" dirty="0"/>
          </a:p>
        </p:txBody>
      </p:sp>
      <p:pic>
        <p:nvPicPr>
          <p:cNvPr id="4" name="Obraz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071546"/>
            <a:ext cx="4000528" cy="3000396"/>
          </a:xfrm>
          <a:prstGeom prst="rect">
            <a:avLst/>
          </a:prstGeom>
        </p:spPr>
      </p:pic>
      <p:pic>
        <p:nvPicPr>
          <p:cNvPr id="5" name="Obraz 4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000108"/>
            <a:ext cx="3429000" cy="4572000"/>
          </a:xfrm>
          <a:prstGeom prst="rect">
            <a:avLst/>
          </a:prstGeom>
        </p:spPr>
      </p:pic>
      <p:pic>
        <p:nvPicPr>
          <p:cNvPr id="6" name="Obraz 5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3257540"/>
            <a:ext cx="2700345" cy="36004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/>
          <a:lstStyle/>
          <a:p>
            <a:pPr marL="514350" indent="-514350">
              <a:buNone/>
            </a:pPr>
            <a:r>
              <a:rPr lang="pl-PL" dirty="0"/>
              <a:t>2. Używanie dmuchawy do liści ( </a:t>
            </a:r>
            <a:r>
              <a:rPr lang="pl-PL" dirty="0" err="1"/>
              <a:t>using</a:t>
            </a:r>
            <a:r>
              <a:rPr lang="pl-PL" dirty="0"/>
              <a:t> a </a:t>
            </a:r>
            <a:r>
              <a:rPr lang="pl-PL" dirty="0" err="1"/>
              <a:t>leaf</a:t>
            </a:r>
            <a:r>
              <a:rPr lang="pl-PL" dirty="0"/>
              <a:t> </a:t>
            </a:r>
            <a:r>
              <a:rPr lang="pl-PL" dirty="0" err="1"/>
              <a:t>blower</a:t>
            </a:r>
            <a:r>
              <a:rPr lang="pl-PL" dirty="0"/>
              <a:t>) ( </a:t>
            </a:r>
            <a:r>
              <a:rPr lang="pl-PL" dirty="0" err="1"/>
              <a:t>Usando</a:t>
            </a:r>
            <a:r>
              <a:rPr lang="pl-PL" dirty="0"/>
              <a:t> </a:t>
            </a:r>
            <a:r>
              <a:rPr lang="pl-PL" dirty="0" err="1"/>
              <a:t>un</a:t>
            </a:r>
            <a:r>
              <a:rPr lang="pl-PL" dirty="0"/>
              <a:t> </a:t>
            </a:r>
            <a:r>
              <a:rPr lang="pl-PL" dirty="0" err="1"/>
              <a:t>soplador</a:t>
            </a:r>
            <a:r>
              <a:rPr lang="pl-PL" dirty="0"/>
              <a:t> de </a:t>
            </a:r>
            <a:r>
              <a:rPr lang="pl-PL" dirty="0" err="1"/>
              <a:t>hojas</a:t>
            </a:r>
            <a:r>
              <a:rPr lang="pl-PL" dirty="0"/>
              <a:t>)</a:t>
            </a:r>
          </a:p>
        </p:txBody>
      </p:sp>
      <p:pic>
        <p:nvPicPr>
          <p:cNvPr id="4" name="Obraz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357298"/>
            <a:ext cx="3714776" cy="4953035"/>
          </a:xfrm>
          <a:prstGeom prst="rect">
            <a:avLst/>
          </a:prstGeom>
        </p:spPr>
      </p:pic>
      <p:pic>
        <p:nvPicPr>
          <p:cNvPr id="5" name="Obraz 4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843" y="1357298"/>
            <a:ext cx="3750495" cy="50006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/>
          <a:lstStyle/>
          <a:p>
            <a:pPr marL="514350" indent="-514350">
              <a:buNone/>
            </a:pPr>
            <a:r>
              <a:rPr lang="pl-PL" dirty="0"/>
              <a:t>3.  Spulchnianie gleby ( </a:t>
            </a:r>
            <a:r>
              <a:rPr lang="pl-PL" dirty="0" err="1"/>
              <a:t>soil</a:t>
            </a:r>
            <a:r>
              <a:rPr lang="pl-PL" dirty="0"/>
              <a:t> </a:t>
            </a:r>
            <a:r>
              <a:rPr lang="pl-PL" dirty="0" err="1"/>
              <a:t>loosening</a:t>
            </a:r>
            <a:r>
              <a:rPr lang="pl-PL" dirty="0"/>
              <a:t>) ( </a:t>
            </a:r>
            <a:r>
              <a:rPr lang="pl-PL" dirty="0" err="1"/>
              <a:t>aflojamiento</a:t>
            </a:r>
            <a:r>
              <a:rPr lang="pl-PL" dirty="0"/>
              <a:t> del </a:t>
            </a:r>
            <a:r>
              <a:rPr lang="pl-PL" dirty="0" err="1"/>
              <a:t>suelo</a:t>
            </a:r>
            <a:r>
              <a:rPr lang="pl-PL" dirty="0"/>
              <a:t>) </a:t>
            </a:r>
          </a:p>
        </p:txBody>
      </p:sp>
      <p:pic>
        <p:nvPicPr>
          <p:cNvPr id="5" name="Obraz 4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357298"/>
            <a:ext cx="5929354" cy="5214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86544"/>
          </a:xfrm>
        </p:spPr>
        <p:txBody>
          <a:bodyPr/>
          <a:lstStyle/>
          <a:p>
            <a:pPr>
              <a:buNone/>
            </a:pPr>
            <a:r>
              <a:rPr lang="pl-PL" dirty="0"/>
              <a:t>4. Koszenie trawy ( </a:t>
            </a:r>
            <a:r>
              <a:rPr lang="pl-PL" dirty="0" err="1"/>
              <a:t>mowing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grass</a:t>
            </a:r>
            <a:r>
              <a:rPr lang="pl-PL" dirty="0"/>
              <a:t>) (</a:t>
            </a:r>
            <a:r>
              <a:rPr lang="pl-PL" dirty="0" err="1"/>
              <a:t>cortar</a:t>
            </a:r>
            <a:r>
              <a:rPr lang="pl-PL" dirty="0"/>
              <a:t> </a:t>
            </a:r>
            <a:r>
              <a:rPr lang="pl-PL" dirty="0" err="1"/>
              <a:t>el</a:t>
            </a:r>
            <a:r>
              <a:rPr lang="pl-PL" dirty="0"/>
              <a:t> pasto)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6" name="Obraz 5" descr="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1285860"/>
            <a:ext cx="4714908" cy="4714908"/>
          </a:xfrm>
          <a:prstGeom prst="rect">
            <a:avLst/>
          </a:prstGeom>
        </p:spPr>
      </p:pic>
      <p:pic>
        <p:nvPicPr>
          <p:cNvPr id="7" name="Obraz 6" descr="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214422"/>
            <a:ext cx="3643320" cy="48577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643710"/>
          </a:xfrm>
        </p:spPr>
        <p:txBody>
          <a:bodyPr/>
          <a:lstStyle/>
          <a:p>
            <a:pPr>
              <a:buNone/>
            </a:pPr>
            <a:r>
              <a:rPr lang="pl-PL" dirty="0"/>
              <a:t>5. Sadzenie roślin ( </a:t>
            </a:r>
            <a:r>
              <a:rPr lang="pl-PL" dirty="0" err="1"/>
              <a:t>planting</a:t>
            </a:r>
            <a:r>
              <a:rPr lang="pl-PL" dirty="0"/>
              <a:t> </a:t>
            </a:r>
            <a:r>
              <a:rPr lang="pl-PL" dirty="0" err="1"/>
              <a:t>plants</a:t>
            </a:r>
            <a:r>
              <a:rPr lang="pl-PL" dirty="0"/>
              <a:t> ) ( </a:t>
            </a:r>
            <a:r>
              <a:rPr lang="pl-PL" dirty="0" err="1"/>
              <a:t>plantar</a:t>
            </a:r>
            <a:r>
              <a:rPr lang="pl-PL" dirty="0"/>
              <a:t> </a:t>
            </a:r>
            <a:r>
              <a:rPr lang="pl-PL" dirty="0" err="1"/>
              <a:t>plantas</a:t>
            </a:r>
            <a:r>
              <a:rPr lang="pl-PL" dirty="0"/>
              <a:t>) 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142984"/>
            <a:ext cx="3857616" cy="5143488"/>
          </a:xfrm>
          <a:prstGeom prst="rect">
            <a:avLst/>
          </a:prstGeom>
        </p:spPr>
      </p:pic>
      <p:pic>
        <p:nvPicPr>
          <p:cNvPr id="5" name="Obraz 4" descr="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02" y="1214422"/>
            <a:ext cx="4929198" cy="45720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/>
          <a:lstStyle/>
          <a:p>
            <a:pPr>
              <a:buNone/>
            </a:pPr>
            <a:r>
              <a:rPr lang="pl-PL" dirty="0"/>
              <a:t>6. Cięcie liści palm ( </a:t>
            </a:r>
            <a:r>
              <a:rPr lang="pl-PL" dirty="0" err="1"/>
              <a:t>palm</a:t>
            </a:r>
            <a:r>
              <a:rPr lang="pl-PL" dirty="0"/>
              <a:t> </a:t>
            </a:r>
            <a:r>
              <a:rPr lang="pl-PL" dirty="0" err="1"/>
              <a:t>leaf</a:t>
            </a:r>
            <a:r>
              <a:rPr lang="pl-PL" dirty="0"/>
              <a:t> </a:t>
            </a:r>
            <a:r>
              <a:rPr lang="pl-PL" dirty="0" err="1"/>
              <a:t>cutting</a:t>
            </a:r>
            <a:r>
              <a:rPr lang="pl-PL" dirty="0"/>
              <a:t>) (</a:t>
            </a:r>
            <a:r>
              <a:rPr lang="pl-PL" dirty="0" err="1"/>
              <a:t>corte</a:t>
            </a:r>
            <a:r>
              <a:rPr lang="pl-PL" dirty="0"/>
              <a:t> de hoja de palma)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285860"/>
            <a:ext cx="6786578" cy="50899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txBody>
          <a:bodyPr/>
          <a:lstStyle/>
          <a:p>
            <a:pPr>
              <a:buNone/>
            </a:pPr>
            <a:r>
              <a:rPr lang="pl-PL" dirty="0"/>
              <a:t>7. Cięcia prześwietlające ( </a:t>
            </a:r>
            <a:r>
              <a:rPr lang="pl-PL" dirty="0" err="1"/>
              <a:t>glare</a:t>
            </a:r>
            <a:r>
              <a:rPr lang="pl-PL" dirty="0"/>
              <a:t> </a:t>
            </a:r>
            <a:r>
              <a:rPr lang="pl-PL" dirty="0" err="1"/>
              <a:t>cuts</a:t>
            </a:r>
            <a:r>
              <a:rPr lang="pl-PL" dirty="0"/>
              <a:t> ) ( </a:t>
            </a:r>
            <a:r>
              <a:rPr lang="pl-PL" dirty="0" err="1"/>
              <a:t>cortes</a:t>
            </a:r>
            <a:r>
              <a:rPr lang="pl-PL" dirty="0"/>
              <a:t> de </a:t>
            </a:r>
            <a:r>
              <a:rPr lang="pl-PL" dirty="0" err="1"/>
              <a:t>deslumbramiento</a:t>
            </a:r>
            <a:r>
              <a:rPr lang="pl-PL" dirty="0"/>
              <a:t>)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643050"/>
            <a:ext cx="3500462" cy="4667283"/>
          </a:xfrm>
          <a:prstGeom prst="rect">
            <a:avLst/>
          </a:prstGeom>
        </p:spPr>
      </p:pic>
      <p:pic>
        <p:nvPicPr>
          <p:cNvPr id="5" name="Obraz 4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285860"/>
            <a:ext cx="3786214" cy="50482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txBody>
          <a:bodyPr/>
          <a:lstStyle/>
          <a:p>
            <a:pPr>
              <a:buNone/>
            </a:pPr>
            <a:r>
              <a:rPr lang="pl-PL" dirty="0"/>
              <a:t>8. Cięcie piłą spalinową ( </a:t>
            </a:r>
            <a:r>
              <a:rPr lang="pl-PL" dirty="0" err="1"/>
              <a:t>chainsaw</a:t>
            </a:r>
            <a:r>
              <a:rPr lang="pl-PL" dirty="0"/>
              <a:t> </a:t>
            </a:r>
            <a:r>
              <a:rPr lang="pl-PL" dirty="0" err="1"/>
              <a:t>cutting</a:t>
            </a:r>
            <a:r>
              <a:rPr lang="pl-PL" dirty="0"/>
              <a:t> ) ( </a:t>
            </a:r>
            <a:r>
              <a:rPr lang="pl-PL" dirty="0" err="1"/>
              <a:t>corte</a:t>
            </a:r>
            <a:r>
              <a:rPr lang="pl-PL" dirty="0"/>
              <a:t> de </a:t>
            </a:r>
            <a:r>
              <a:rPr lang="pl-PL" dirty="0" err="1"/>
              <a:t>motosierra</a:t>
            </a:r>
            <a:r>
              <a:rPr lang="pl-PL" dirty="0"/>
              <a:t>) 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595393"/>
            <a:ext cx="3571900" cy="4762533"/>
          </a:xfrm>
          <a:prstGeom prst="rect">
            <a:avLst/>
          </a:prstGeom>
        </p:spPr>
      </p:pic>
      <p:pic>
        <p:nvPicPr>
          <p:cNvPr id="5" name="Obraz 4" descr="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00174"/>
            <a:ext cx="3643338" cy="48577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123</Words>
  <Application>Microsoft Office PowerPoint</Application>
  <PresentationFormat>Pokaz na ekranie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3" baseType="lpstr">
      <vt:lpstr>Arial</vt:lpstr>
      <vt:lpstr>Calibri</vt:lpstr>
      <vt:lpstr>Motyw pakietu Office</vt:lpstr>
      <vt:lpstr>Architektura Krajobrazu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Architektura Krajobrazu</dc:title>
  <dc:creator>Admin</dc:creator>
  <cp:lastModifiedBy>Urszula Poniatowska</cp:lastModifiedBy>
  <cp:revision>6</cp:revision>
  <dcterms:created xsi:type="dcterms:W3CDTF">2020-03-12T19:36:58Z</dcterms:created>
  <dcterms:modified xsi:type="dcterms:W3CDTF">2020-11-15T14:11:58Z</dcterms:modified>
</cp:coreProperties>
</file>