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9" r:id="rId4"/>
    <p:sldId id="260" r:id="rId5"/>
    <p:sldId id="282" r:id="rId6"/>
    <p:sldId id="283" r:id="rId7"/>
    <p:sldId id="284" r:id="rId8"/>
    <p:sldId id="263" r:id="rId9"/>
    <p:sldId id="262" r:id="rId10"/>
    <p:sldId id="270" r:id="rId11"/>
    <p:sldId id="273" r:id="rId12"/>
    <p:sldId id="272" r:id="rId13"/>
    <p:sldId id="274" r:id="rId14"/>
    <p:sldId id="275" r:id="rId15"/>
    <p:sldId id="276" r:id="rId16"/>
    <p:sldId id="278" r:id="rId17"/>
    <p:sldId id="280" r:id="rId18"/>
    <p:sldId id="277" r:id="rId19"/>
    <p:sldId id="281" r:id="rId20"/>
    <p:sldId id="285" r:id="rId21"/>
    <p:sldId id="286" r:id="rId2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om" initials="MS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842" autoAdjust="0"/>
  </p:normalViewPr>
  <p:slideViewPr>
    <p:cSldViewPr>
      <p:cViewPr varScale="1">
        <p:scale>
          <a:sx n="75" d="100"/>
          <a:sy n="75" d="100"/>
        </p:scale>
        <p:origin x="1666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2-24T00:17:21.359" idx="1">
    <p:pos x="10" y="10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122D6-5B5C-4E28-8B51-30A09F4FF83A}" type="datetimeFigureOut">
              <a:rPr lang="pl-PL" smtClean="0"/>
              <a:pPr/>
              <a:t>25.02.2020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83FF-6946-45D5-A2E3-7BBDD744BDE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122D6-5B5C-4E28-8B51-30A09F4FF83A}" type="datetimeFigureOut">
              <a:rPr lang="pl-PL" smtClean="0"/>
              <a:pPr/>
              <a:t>25.02.2020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83FF-6946-45D5-A2E3-7BBDD744BDE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122D6-5B5C-4E28-8B51-30A09F4FF83A}" type="datetimeFigureOut">
              <a:rPr lang="pl-PL" smtClean="0"/>
              <a:pPr/>
              <a:t>25.02.2020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83FF-6946-45D5-A2E3-7BBDD744BDE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122D6-5B5C-4E28-8B51-30A09F4FF83A}" type="datetimeFigureOut">
              <a:rPr lang="pl-PL" smtClean="0"/>
              <a:pPr/>
              <a:t>25.02.2020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83FF-6946-45D5-A2E3-7BBDD744BDE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122D6-5B5C-4E28-8B51-30A09F4FF83A}" type="datetimeFigureOut">
              <a:rPr lang="pl-PL" smtClean="0"/>
              <a:pPr/>
              <a:t>25.02.2020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83FF-6946-45D5-A2E3-7BBDD744BDE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122D6-5B5C-4E28-8B51-30A09F4FF83A}" type="datetimeFigureOut">
              <a:rPr lang="pl-PL" smtClean="0"/>
              <a:pPr/>
              <a:t>25.02.2020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83FF-6946-45D5-A2E3-7BBDD744BDE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122D6-5B5C-4E28-8B51-30A09F4FF83A}" type="datetimeFigureOut">
              <a:rPr lang="pl-PL" smtClean="0"/>
              <a:pPr/>
              <a:t>25.02.2020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83FF-6946-45D5-A2E3-7BBDD744BDE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122D6-5B5C-4E28-8B51-30A09F4FF83A}" type="datetimeFigureOut">
              <a:rPr lang="pl-PL" smtClean="0"/>
              <a:pPr/>
              <a:t>25.02.2020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83FF-6946-45D5-A2E3-7BBDD744BDE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122D6-5B5C-4E28-8B51-30A09F4FF83A}" type="datetimeFigureOut">
              <a:rPr lang="pl-PL" smtClean="0"/>
              <a:pPr/>
              <a:t>25.02.2020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83FF-6946-45D5-A2E3-7BBDD744BDE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122D6-5B5C-4E28-8B51-30A09F4FF83A}" type="datetimeFigureOut">
              <a:rPr lang="pl-PL" smtClean="0"/>
              <a:pPr/>
              <a:t>25.02.2020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83FF-6946-45D5-A2E3-7BBDD744BDE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122D6-5B5C-4E28-8B51-30A09F4FF83A}" type="datetimeFigureOut">
              <a:rPr lang="pl-PL" smtClean="0"/>
              <a:pPr/>
              <a:t>25.02.2020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83FF-6946-45D5-A2E3-7BBDD744BDE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122D6-5B5C-4E28-8B51-30A09F4FF83A}" type="datetimeFigureOut">
              <a:rPr lang="pl-PL" smtClean="0"/>
              <a:pPr/>
              <a:t>25.02.2020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A83FF-6946-45D5-A2E3-7BBDD744BDE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solidFill>
            <a:schemeClr val="accent6"/>
          </a:solidFill>
        </p:spPr>
        <p:txBody>
          <a:bodyPr/>
          <a:lstStyle/>
          <a:p>
            <a:r>
              <a:rPr lang="pl-PL" b="1" dirty="0" smtClean="0"/>
              <a:t> Erasmus +</a:t>
            </a:r>
            <a:endParaRPr lang="pl-PL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Nowe kompetencje zawodowe kluczem do </a:t>
            </a:r>
            <a:r>
              <a:rPr lang="pl-PL" b="1" dirty="0" smtClean="0">
                <a:solidFill>
                  <a:schemeClr val="accent2">
                    <a:lumMod val="75000"/>
                  </a:schemeClr>
                </a:solidFill>
              </a:rPr>
              <a:t>sukcesu</a:t>
            </a:r>
          </a:p>
          <a:p>
            <a:endParaRPr lang="pl-PL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pl-PL" b="1" dirty="0" smtClean="0">
                <a:solidFill>
                  <a:schemeClr val="accent2">
                    <a:lumMod val="75000"/>
                  </a:schemeClr>
                </a:solidFill>
              </a:rPr>
              <a:t>Mobilności 4 nauczycieli do Bragi w Portugalii</a:t>
            </a:r>
          </a:p>
          <a:p>
            <a:r>
              <a:rPr lang="pl-PL" b="1" dirty="0" smtClean="0">
                <a:solidFill>
                  <a:schemeClr val="accent2">
                    <a:lumMod val="75000"/>
                  </a:schemeClr>
                </a:solidFill>
              </a:rPr>
              <a:t>16.02.2020-22.02.2020</a:t>
            </a:r>
            <a:endParaRPr lang="pl-PL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Zrozumienie </a:t>
            </a:r>
            <a:r>
              <a:rPr lang="pl-PL" sz="2800" b="1" dirty="0"/>
              <a:t>synergii między edukacją formalną, szkoleniem i rynkiem </a:t>
            </a:r>
            <a:r>
              <a:rPr lang="pl-PL" sz="2800" b="1" dirty="0" smtClean="0"/>
              <a:t>pracy</a:t>
            </a:r>
            <a:endParaRPr lang="pl-PL" sz="2800" b="1" dirty="0"/>
          </a:p>
        </p:txBody>
      </p:sp>
      <p:pic>
        <p:nvPicPr>
          <p:cNvPr id="4" name="Symbol zastępczy zawartości 3" descr="DSCN06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dirty="0"/>
              <a:t>Wszystkie cele zostały osiągnięte poprzez realizacje programu stażu i programu kulturowego</a:t>
            </a:r>
          </a:p>
        </p:txBody>
      </p:sp>
      <p:pic>
        <p:nvPicPr>
          <p:cNvPr id="4" name="Symbol zastępczy zawartości 3" descr="DSCN05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Relikwie Jana Pawła II</a:t>
            </a:r>
            <a:endParaRPr lang="pl-PL" dirty="0"/>
          </a:p>
        </p:txBody>
      </p:sp>
      <p:pic>
        <p:nvPicPr>
          <p:cNvPr id="4" name="Symbol zastępczy zawartości 3" descr="DSCN05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628800"/>
            <a:ext cx="6034617" cy="452596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Bom Jesus – park religijny</a:t>
            </a:r>
            <a:endParaRPr lang="pl-PL" dirty="0"/>
          </a:p>
        </p:txBody>
      </p:sp>
      <p:pic>
        <p:nvPicPr>
          <p:cNvPr id="4" name="Symbol zastępczy zawartości 3" descr="DSCN06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Przyroda budząca się do życia</a:t>
            </a:r>
            <a:endParaRPr lang="pl-PL" dirty="0"/>
          </a:p>
        </p:txBody>
      </p:sp>
      <p:pic>
        <p:nvPicPr>
          <p:cNvPr id="4" name="Symbol zastępczy zawartości 3" descr="DSCN05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Wiosenne klimaty</a:t>
            </a:r>
            <a:endParaRPr lang="pl-PL" dirty="0"/>
          </a:p>
        </p:txBody>
      </p:sp>
      <p:pic>
        <p:nvPicPr>
          <p:cNvPr id="4" name="Symbol zastępczy zawartości 3" descr="DSCN05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200" dirty="0" smtClean="0"/>
              <a:t>Mała </a:t>
            </a:r>
            <a:r>
              <a:rPr lang="pl-PL" sz="2200" dirty="0"/>
              <a:t>firma budowlana  </a:t>
            </a:r>
            <a:br>
              <a:rPr lang="pl-PL" sz="2200" dirty="0"/>
            </a:br>
            <a:r>
              <a:rPr lang="pl-PL" sz="2200" dirty="0" smtClean="0"/>
              <a:t> </a:t>
            </a:r>
            <a:r>
              <a:rPr lang="pl-PL" sz="2200" dirty="0"/>
              <a:t>prowadzona przez </a:t>
            </a:r>
            <a:r>
              <a:rPr lang="pl-PL" sz="2200" dirty="0" err="1"/>
              <a:t>inż</a:t>
            </a:r>
            <a:r>
              <a:rPr lang="pl-PL" sz="2200" dirty="0"/>
              <a:t> budownictwa Jose Paulo </a:t>
            </a:r>
            <a:r>
              <a:rPr lang="pl-PL" sz="2200" dirty="0" err="1"/>
              <a:t>Preira</a:t>
            </a:r>
            <a:r>
              <a:rPr lang="pl-PL" sz="2200" dirty="0"/>
              <a:t> de </a:t>
            </a:r>
            <a:r>
              <a:rPr lang="pl-PL" sz="2200" dirty="0" err="1"/>
              <a:t>Abreu</a:t>
            </a:r>
            <a:endParaRPr lang="pl-PL" sz="2200" dirty="0"/>
          </a:p>
        </p:txBody>
      </p:sp>
      <p:pic>
        <p:nvPicPr>
          <p:cNvPr id="4" name="Symbol zastępczy zawartości 3" descr="DSCN06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Sanktuarium w Fatimie</a:t>
            </a:r>
            <a:endParaRPr lang="pl-PL" dirty="0"/>
          </a:p>
        </p:txBody>
      </p:sp>
      <p:pic>
        <p:nvPicPr>
          <p:cNvPr id="4" name="Symbol zastępczy zawartości 3" descr="DSCN06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 Wzrost motywacji do pracy i doskonalenia</a:t>
            </a:r>
            <a:endParaRPr lang="pl-PL" sz="3200" dirty="0"/>
          </a:p>
        </p:txBody>
      </p:sp>
      <p:pic>
        <p:nvPicPr>
          <p:cNvPr id="4" name="Symbol zastępczy zawartości 3" descr="DSCN06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56792"/>
            <a:ext cx="4427984" cy="4525963"/>
          </a:xfrm>
        </p:spPr>
      </p:pic>
      <p:pic>
        <p:nvPicPr>
          <p:cNvPr id="5" name="Obraz 4" descr="DSCN06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941168"/>
            <a:ext cx="9144000" cy="6858000"/>
          </a:xfrm>
          <a:prstGeom prst="rect">
            <a:avLst/>
          </a:prstGeom>
        </p:spPr>
      </p:pic>
      <p:pic>
        <p:nvPicPr>
          <p:cNvPr id="7" name="Obraz 6" descr="IMG_20200221_1856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64688" y="1484784"/>
            <a:ext cx="6858000" cy="6858000"/>
          </a:xfrm>
          <a:prstGeom prst="rect">
            <a:avLst/>
          </a:prstGeom>
        </p:spPr>
      </p:pic>
      <p:pic>
        <p:nvPicPr>
          <p:cNvPr id="8" name="Obraz 7" descr="DSCN06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340768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Rezultaty mobilności w przygotowaniu</a:t>
            </a:r>
          </a:p>
        </p:txBody>
      </p:sp>
      <p:pic>
        <p:nvPicPr>
          <p:cNvPr id="4" name="Symbol zastępczy zawartości 3" descr="DSCN11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pl-PL" u="sng" dirty="0" smtClean="0"/>
              <a:t>Cele </a:t>
            </a:r>
            <a:r>
              <a:rPr lang="pl-PL" u="sng" dirty="0" smtClean="0"/>
              <a:t>mobilności </a:t>
            </a:r>
            <a:r>
              <a:rPr lang="pl-PL" u="sng" dirty="0"/>
              <a:t>nauczycieli</a:t>
            </a:r>
            <a:br>
              <a:rPr lang="pl-PL" u="sng" dirty="0"/>
            </a:br>
            <a:endParaRPr lang="pl-PL" u="sng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052736"/>
            <a:ext cx="8373616" cy="5318051"/>
          </a:xfrm>
          <a:noFill/>
        </p:spPr>
        <p:txBody>
          <a:bodyPr/>
          <a:lstStyle/>
          <a:p>
            <a:pPr>
              <a:buNone/>
            </a:pPr>
            <a:r>
              <a:rPr lang="pl-PL" dirty="0" smtClean="0"/>
              <a:t>   Wspieranie </a:t>
            </a:r>
            <a:r>
              <a:rPr lang="pl-PL" dirty="0"/>
              <a:t>doskonalenia zawodowego kadry przez udział nauczycieli w  stażu w  firmie budowlanej w Portugalii</a:t>
            </a:r>
          </a:p>
          <a:p>
            <a:pPr>
              <a:buNone/>
            </a:pPr>
            <a:r>
              <a:rPr lang="pl-PL" dirty="0"/>
              <a:t> </a:t>
            </a:r>
          </a:p>
        </p:txBody>
      </p:sp>
      <p:pic>
        <p:nvPicPr>
          <p:cNvPr id="4" name="Obraz 3" descr="15820666937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9772" y="2852936"/>
            <a:ext cx="4104456" cy="290854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Rezultaty w przygotowaniu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Produkt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Przygotowanie, udostępnienie i włączenie do pracy z uczniami materiałów </a:t>
            </a:r>
            <a:r>
              <a:rPr lang="pl-PL" dirty="0" err="1" smtClean="0"/>
              <a:t>tj</a:t>
            </a:r>
            <a:r>
              <a:rPr lang="pl-PL" dirty="0" smtClean="0"/>
              <a:t> prezentacji </a:t>
            </a:r>
            <a:r>
              <a:rPr lang="pl-PL" dirty="0" err="1" smtClean="0"/>
              <a:t>nt</a:t>
            </a:r>
            <a:r>
              <a:rPr lang="pl-PL" dirty="0" smtClean="0"/>
              <a:t>  Erozji w budownictwie w języku polskim i języku angielskim (zalecenia FRSE 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0048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                               DZIĘKUJEMY ZA UWAGĘ!</a:t>
            </a:r>
          </a:p>
          <a:p>
            <a:pPr marL="0" indent="0">
              <a:buNone/>
            </a:pPr>
            <a:r>
              <a:rPr lang="pl-PL" dirty="0" smtClean="0"/>
              <a:t>                                      OBRIGADO!!!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7429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Cele szczegółowe dla kadry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Poprawa kompetencji, jakości pracy i metod uczenia</a:t>
            </a:r>
          </a:p>
        </p:txBody>
      </p:sp>
      <p:pic>
        <p:nvPicPr>
          <p:cNvPr id="4" name="Obraz 3" descr="DSCN06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52936"/>
            <a:ext cx="9144000" cy="486916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 smtClean="0"/>
              <a:t>Staż </a:t>
            </a:r>
            <a:r>
              <a:rPr lang="pl-PL" sz="2800" dirty="0"/>
              <a:t>w </a:t>
            </a:r>
            <a:r>
              <a:rPr lang="pl-PL" sz="2800" dirty="0" smtClean="0"/>
              <a:t>Bradze w firmie </a:t>
            </a:r>
            <a:r>
              <a:rPr lang="pl-PL" sz="2800" dirty="0"/>
              <a:t>BURGOMETRICO -LDA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Budowa </a:t>
            </a:r>
            <a:r>
              <a:rPr lang="pl-PL" sz="2800" dirty="0" err="1" smtClean="0"/>
              <a:t>Hostelu</a:t>
            </a:r>
            <a:r>
              <a:rPr lang="pl-PL" sz="2800" dirty="0" smtClean="0"/>
              <a:t> w Bradze w Portugalii</a:t>
            </a:r>
            <a:endParaRPr lang="pl-PL" sz="2800" dirty="0"/>
          </a:p>
        </p:txBody>
      </p:sp>
      <p:pic>
        <p:nvPicPr>
          <p:cNvPr id="4" name="Symbol zastępczy zawartości 3" descr="15820666926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1412776"/>
            <a:ext cx="5112568" cy="44644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Czynności zawodowe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Wykonywanie fugowania</a:t>
            </a:r>
          </a:p>
          <a:p>
            <a:r>
              <a:rPr lang="pl-PL" dirty="0" smtClean="0"/>
              <a:t>Nakładanie gipsu</a:t>
            </a:r>
          </a:p>
          <a:p>
            <a:r>
              <a:rPr lang="pl-PL" dirty="0" smtClean="0"/>
              <a:t>Układanie wykładziny ceramicznej</a:t>
            </a:r>
          </a:p>
          <a:p>
            <a:r>
              <a:rPr lang="pl-PL" dirty="0" smtClean="0"/>
              <a:t>Pomoc w montażu drzwi i ościeżnic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5937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Czynności zawodowe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6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8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/>
              <a:t>Poprawa znajomości języków obcych , zwiększenie świadomości międzykulturowej</a:t>
            </a:r>
          </a:p>
        </p:txBody>
      </p:sp>
      <p:pic>
        <p:nvPicPr>
          <p:cNvPr id="4" name="Symbol zastępczy zawartości 3" descr="DSCN06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dirty="0"/>
              <a:t>Zrozumienie różnych systemów i </a:t>
            </a:r>
            <a:r>
              <a:rPr lang="pl-PL" sz="2800" dirty="0" smtClean="0"/>
              <a:t>praktyk</a:t>
            </a:r>
            <a:r>
              <a:rPr lang="pl-PL" sz="2800" dirty="0"/>
              <a:t>, strategii edukacyjnych w krajach UE, inicjowanie zmian i otwarcia na szerszą  współpracę</a:t>
            </a:r>
          </a:p>
        </p:txBody>
      </p:sp>
      <p:pic>
        <p:nvPicPr>
          <p:cNvPr id="4" name="Symbol zastępczy zawartości 3" descr="DSC_03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</TotalTime>
  <Words>186</Words>
  <Application>Microsoft Office PowerPoint</Application>
  <PresentationFormat>Pokaz na ekranie (4:3)</PresentationFormat>
  <Paragraphs>38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4" baseType="lpstr">
      <vt:lpstr>Arial</vt:lpstr>
      <vt:lpstr>Calibri</vt:lpstr>
      <vt:lpstr>Motyw pakietu Office</vt:lpstr>
      <vt:lpstr> Erasmus +</vt:lpstr>
      <vt:lpstr>Cele mobilności nauczycieli </vt:lpstr>
      <vt:lpstr>Cele szczegółowe dla kadry</vt:lpstr>
      <vt:lpstr>Staż w Bradze w firmie BURGOMETRICO -LDA Budowa Hostelu w Bradze w Portugalii</vt:lpstr>
      <vt:lpstr>Czynności zawodowe</vt:lpstr>
      <vt:lpstr>Czynności zawodowe </vt:lpstr>
      <vt:lpstr>Prezentacja programu PowerPoint</vt:lpstr>
      <vt:lpstr>Poprawa znajomości języków obcych , zwiększenie świadomości międzykulturowej</vt:lpstr>
      <vt:lpstr>Zrozumienie różnych systemów i praktyk, strategii edukacyjnych w krajach UE, inicjowanie zmian i otwarcia na szerszą  współpracę</vt:lpstr>
      <vt:lpstr>Zrozumienie synergii między edukacją formalną, szkoleniem i rynkiem pracy</vt:lpstr>
      <vt:lpstr>Wszystkie cele zostały osiągnięte poprzez realizacje programu stażu i programu kulturowego</vt:lpstr>
      <vt:lpstr>Relikwie Jana Pawła II</vt:lpstr>
      <vt:lpstr>Bom Jesus – park religijny</vt:lpstr>
      <vt:lpstr> Przyroda budząca się do życia</vt:lpstr>
      <vt:lpstr> Wiosenne klimaty</vt:lpstr>
      <vt:lpstr>Mała firma budowlana    prowadzona przez inż budownictwa Jose Paulo Preira de Abreu</vt:lpstr>
      <vt:lpstr>Sanktuarium w Fatimie</vt:lpstr>
      <vt:lpstr> Wzrost motywacji do pracy i doskonalenia</vt:lpstr>
      <vt:lpstr>Rezultaty mobilności w przygotowaniu</vt:lpstr>
      <vt:lpstr>Rezultaty w przygotowaniu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+</dc:title>
  <dc:creator>dom</dc:creator>
  <cp:lastModifiedBy>Windows User</cp:lastModifiedBy>
  <cp:revision>23</cp:revision>
  <dcterms:created xsi:type="dcterms:W3CDTF">2020-02-23T22:30:11Z</dcterms:created>
  <dcterms:modified xsi:type="dcterms:W3CDTF">2020-02-25T11:48:31Z</dcterms:modified>
</cp:coreProperties>
</file>