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78" r:id="rId4"/>
    <p:sldId id="297" r:id="rId5"/>
    <p:sldId id="291" r:id="rId6"/>
    <p:sldId id="258" r:id="rId7"/>
    <p:sldId id="283" r:id="rId8"/>
    <p:sldId id="279" r:id="rId9"/>
    <p:sldId id="284" r:id="rId10"/>
    <p:sldId id="281" r:id="rId11"/>
    <p:sldId id="259" r:id="rId12"/>
    <p:sldId id="298" r:id="rId13"/>
    <p:sldId id="304" r:id="rId14"/>
    <p:sldId id="302" r:id="rId15"/>
    <p:sldId id="306" r:id="rId16"/>
    <p:sldId id="307" r:id="rId17"/>
    <p:sldId id="301" r:id="rId18"/>
    <p:sldId id="260" r:id="rId19"/>
    <p:sldId id="310" r:id="rId20"/>
    <p:sldId id="261" r:id="rId21"/>
    <p:sldId id="262" r:id="rId22"/>
    <p:sldId id="263" r:id="rId23"/>
    <p:sldId id="286" r:id="rId24"/>
    <p:sldId id="264" r:id="rId25"/>
    <p:sldId id="265" r:id="rId26"/>
    <p:sldId id="266" r:id="rId27"/>
    <p:sldId id="267" r:id="rId28"/>
    <p:sldId id="268" r:id="rId29"/>
    <p:sldId id="269" r:id="rId30"/>
    <p:sldId id="319" r:id="rId31"/>
    <p:sldId id="318" r:id="rId32"/>
    <p:sldId id="270" r:id="rId33"/>
    <p:sldId id="271" r:id="rId34"/>
    <p:sldId id="272" r:id="rId35"/>
    <p:sldId id="273" r:id="rId36"/>
    <p:sldId id="313" r:id="rId37"/>
    <p:sldId id="316" r:id="rId38"/>
    <p:sldId id="274" r:id="rId39"/>
    <p:sldId id="275" r:id="rId40"/>
    <p:sldId id="276" r:id="rId41"/>
    <p:sldId id="277" r:id="rId42"/>
    <p:sldId id="285" r:id="rId43"/>
    <p:sldId id="314" r:id="rId44"/>
    <p:sldId id="311" r:id="rId45"/>
    <p:sldId id="295" r:id="rId46"/>
    <p:sldId id="320" r:id="rId47"/>
  </p:sldIdLst>
  <p:sldSz cx="10080625" cy="7559675"/>
  <p:notesSz cx="7559675" cy="106918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416" y="-72"/>
      </p:cViewPr>
      <p:guideLst>
        <p:guide orient="horz" pos="2381"/>
        <p:guide pos="317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5" name="Obraz 34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36" name="Obraz 35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4294967295"/>
          <p:cNvPicPr/>
          <p:nvPr/>
        </p:nvPicPr>
        <p:blipFill>
          <a:blip r:embed="rId14"/>
          <a:stretch/>
        </p:blipFill>
        <p:spPr>
          <a:xfrm>
            <a:off x="1080" y="1080"/>
            <a:ext cx="10077840" cy="7561800"/>
          </a:xfrm>
          <a:prstGeom prst="rect">
            <a:avLst/>
          </a:prstGeom>
          <a:ln>
            <a:noFill/>
          </a:ln>
        </p:spPr>
      </p:pic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pl-PL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tytułu</a:t>
            </a: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konspektu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Drugi poziom konspektu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Trzeci poziom konspektu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Czwarty poziom konspektu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Piąty poziom konspektu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Szósty poziom konspektu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CustomShape 1"/>
          <p:cNvSpPr/>
          <p:nvPr/>
        </p:nvSpPr>
        <p:spPr>
          <a:xfrm>
            <a:off x="504000" y="301320"/>
            <a:ext cx="9070560" cy="12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pl-PL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JOB SHADOWING w Salamance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" name="CustomShape 2"/>
          <p:cNvSpPr/>
          <p:nvPr/>
        </p:nvSpPr>
        <p:spPr>
          <a:xfrm>
            <a:off x="504000" y="1769040"/>
            <a:ext cx="9070560" cy="438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pl-PL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Hiszpania 12.02.2017-18.02.2017</a:t>
            </a:r>
            <a:endParaRPr lang="pl-PL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l-PL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l-PL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4 nauczycieli: Urszula Poniatowska, Grażyna Grabska, Joanna </a:t>
            </a:r>
            <a:r>
              <a:rPr lang="pl-PL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Buniewicz</a:t>
            </a:r>
            <a:r>
              <a:rPr lang="pl-PL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, Edyta </a:t>
            </a:r>
            <a:r>
              <a:rPr lang="pl-PL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Gocał</a:t>
            </a:r>
            <a:endParaRPr lang="pl-PL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l-PL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l-PL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W ramach </a:t>
            </a:r>
            <a:r>
              <a:rPr lang="pl-PL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projektu Erasmus+ </a:t>
            </a:r>
            <a:r>
              <a:rPr lang="pl-PL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„Pogłębienie umiejętności zawodowych przez praktykę w Niemczech i Hiszpanii”</a:t>
            </a:r>
            <a:endParaRPr lang="pl-PL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Komputer\Desktop\zdjecia salamanka\WP_20170213_0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48551"/>
            <a:ext cx="10080625" cy="56625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504000" y="301320"/>
            <a:ext cx="9070560" cy="12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pl-PL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Dzień 2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" name="CustomShape 2"/>
          <p:cNvSpPr/>
          <p:nvPr/>
        </p:nvSpPr>
        <p:spPr>
          <a:xfrm>
            <a:off x="504000" y="1769040"/>
            <a:ext cx="9070560" cy="438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432000" indent="-322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Praca i zarządzanie w firmie Gamo </a:t>
            </a:r>
            <a:r>
              <a:rPr lang="pl-PL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Energias</a:t>
            </a:r>
            <a:endParaRPr lang="pl-PL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2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Wizyta na farmie </a:t>
            </a:r>
            <a:r>
              <a:rPr lang="pl-PL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świń , farma samowystarczalna energetycznie</a:t>
            </a:r>
            <a:endParaRPr lang="pl-PL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2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Panele obracające się w stronę słońca w </a:t>
            </a:r>
            <a:r>
              <a:rPr lang="pl-PL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Galinduste</a:t>
            </a:r>
            <a:endParaRPr lang="pl-PL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2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Tama –inwestycja z czasów </a:t>
            </a:r>
            <a:r>
              <a:rPr lang="pl-PL" sz="3200" b="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gen.Franco</a:t>
            </a:r>
            <a:r>
              <a:rPr lang="pl-PL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pl-PL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Komputer\Desktop\zdjecia salamanka\WP_20170216_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7070" y="0"/>
            <a:ext cx="4246484" cy="7559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Komputer\Desktop\zdjecia salamanka\WP_20170214_0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48551"/>
            <a:ext cx="10080625" cy="56625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Komputer\Desktop\zdjecia salamanka\WP_20170214_0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48551"/>
            <a:ext cx="10080625" cy="56625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Komputer\Desktop\zdjecia salamanka\WP_20170214_0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7070" y="0"/>
            <a:ext cx="4246484" cy="7559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Komputer\Desktop\zdjecia salamanka\WP_20170215_0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48551"/>
            <a:ext cx="10080625" cy="56625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Komputer\Desktop\zdjecia salamanka\WP_20170215_0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48551"/>
            <a:ext cx="10080625" cy="56625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CustomShape 1"/>
          <p:cNvSpPr/>
          <p:nvPr/>
        </p:nvSpPr>
        <p:spPr>
          <a:xfrm>
            <a:off x="504000" y="301320"/>
            <a:ext cx="9070560" cy="12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" name="CustomShape 2"/>
          <p:cNvSpPr/>
          <p:nvPr/>
        </p:nvSpPr>
        <p:spPr>
          <a:xfrm>
            <a:off x="504000" y="1769040"/>
            <a:ext cx="9070560" cy="438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0" name="Obraz 49"/>
          <p:cNvPicPr/>
          <p:nvPr/>
        </p:nvPicPr>
        <p:blipFill>
          <a:blip r:embed="rId2" cstate="print"/>
          <a:stretch/>
        </p:blipFill>
        <p:spPr>
          <a:xfrm>
            <a:off x="144000" y="126720"/>
            <a:ext cx="6838560" cy="5128200"/>
          </a:xfrm>
          <a:prstGeom prst="rect">
            <a:avLst/>
          </a:prstGeom>
          <a:ln>
            <a:noFill/>
          </a:ln>
        </p:spPr>
      </p:pic>
      <p:pic>
        <p:nvPicPr>
          <p:cNvPr id="51" name="Obraz 50"/>
          <p:cNvPicPr/>
          <p:nvPr/>
        </p:nvPicPr>
        <p:blipFill>
          <a:blip r:embed="rId3" cstate="print"/>
          <a:stretch/>
        </p:blipFill>
        <p:spPr>
          <a:xfrm rot="5400000">
            <a:off x="5299200" y="3917520"/>
            <a:ext cx="4266000" cy="3198600"/>
          </a:xfrm>
          <a:prstGeom prst="rect">
            <a:avLst/>
          </a:prstGeom>
          <a:ln>
            <a:noFill/>
          </a:ln>
        </p:spPr>
      </p:pic>
      <p:pic>
        <p:nvPicPr>
          <p:cNvPr id="52" name="Obraz 51"/>
          <p:cNvPicPr/>
          <p:nvPr/>
        </p:nvPicPr>
        <p:blipFill>
          <a:blip r:embed="rId4" cstate="print"/>
          <a:stretch/>
        </p:blipFill>
        <p:spPr>
          <a:xfrm>
            <a:off x="936000" y="4104000"/>
            <a:ext cx="4455360" cy="3341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Komputer\Desktop\zdjecia salamanka\WP_20170214_1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48551"/>
            <a:ext cx="10080625" cy="56625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ustomShape 1"/>
          <p:cNvSpPr/>
          <p:nvPr/>
        </p:nvSpPr>
        <p:spPr>
          <a:xfrm>
            <a:off x="504000" y="301320"/>
            <a:ext cx="9070560" cy="12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pl-PL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Dzień 1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" name="CustomShape 2"/>
          <p:cNvSpPr/>
          <p:nvPr/>
        </p:nvSpPr>
        <p:spPr>
          <a:xfrm>
            <a:off x="504000" y="1769040"/>
            <a:ext cx="9070560" cy="438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432000" indent="-322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Wykład o źródłach energii odnawialnych w siedzibie firmy GAMO </a:t>
            </a:r>
            <a:r>
              <a:rPr lang="pl-PL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Energias</a:t>
            </a:r>
            <a:r>
              <a:rPr lang="pl-PL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oraz wstęp do zwiedzanych miejsc</a:t>
            </a:r>
            <a:endParaRPr lang="pl-PL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2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Know</a:t>
            </a:r>
            <a:r>
              <a:rPr lang="pl-PL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pl-PL" sz="3200" b="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how</a:t>
            </a:r>
            <a:r>
              <a:rPr lang="pl-PL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firmy Gamo </a:t>
            </a:r>
            <a:r>
              <a:rPr lang="pl-PL" sz="3200" b="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Energias</a:t>
            </a:r>
            <a:r>
              <a:rPr lang="pl-PL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pl-PL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2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Wizyta na farmie wiatrowej „Los  </a:t>
            </a:r>
            <a:r>
              <a:rPr lang="pl-PL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Concejiles</a:t>
            </a:r>
            <a:r>
              <a:rPr lang="pl-PL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”</a:t>
            </a:r>
            <a:endParaRPr lang="pl-PL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2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pl-PL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Dane techniczne inwestycji farmy wiatrowej</a:t>
            </a:r>
            <a:endParaRPr lang="pl-PL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1"/>
          <p:cNvSpPr/>
          <p:nvPr/>
        </p:nvSpPr>
        <p:spPr>
          <a:xfrm>
            <a:off x="504000" y="301320"/>
            <a:ext cx="9070560" cy="12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" name="CustomShape 2"/>
          <p:cNvSpPr/>
          <p:nvPr/>
        </p:nvSpPr>
        <p:spPr>
          <a:xfrm>
            <a:off x="504000" y="1769040"/>
            <a:ext cx="9070560" cy="438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5" name="Obraz 54"/>
          <p:cNvPicPr/>
          <p:nvPr/>
        </p:nvPicPr>
        <p:blipFill>
          <a:blip r:embed="rId2" cstate="print"/>
          <a:stretch/>
        </p:blipFill>
        <p:spPr>
          <a:xfrm>
            <a:off x="3168000" y="144000"/>
            <a:ext cx="6838560" cy="5128200"/>
          </a:xfrm>
          <a:prstGeom prst="rect">
            <a:avLst/>
          </a:prstGeom>
          <a:ln>
            <a:noFill/>
          </a:ln>
        </p:spPr>
      </p:pic>
      <p:pic>
        <p:nvPicPr>
          <p:cNvPr id="56" name="Obraz 55"/>
          <p:cNvPicPr/>
          <p:nvPr/>
        </p:nvPicPr>
        <p:blipFill>
          <a:blip r:embed="rId3" cstate="print"/>
          <a:stretch/>
        </p:blipFill>
        <p:spPr>
          <a:xfrm>
            <a:off x="360000" y="3366360"/>
            <a:ext cx="5110920" cy="3832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CustomShape 1"/>
          <p:cNvSpPr/>
          <p:nvPr/>
        </p:nvSpPr>
        <p:spPr>
          <a:xfrm>
            <a:off x="504000" y="301320"/>
            <a:ext cx="9070560" cy="12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" name="CustomShape 2"/>
          <p:cNvSpPr/>
          <p:nvPr/>
        </p:nvSpPr>
        <p:spPr>
          <a:xfrm>
            <a:off x="504000" y="1769040"/>
            <a:ext cx="9070560" cy="438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9" name="Obraz 58"/>
          <p:cNvPicPr/>
          <p:nvPr/>
        </p:nvPicPr>
        <p:blipFill>
          <a:blip r:embed="rId2" cstate="print"/>
          <a:stretch/>
        </p:blipFill>
        <p:spPr>
          <a:xfrm>
            <a:off x="72360" y="257040"/>
            <a:ext cx="6838560" cy="3845880"/>
          </a:xfrm>
          <a:prstGeom prst="rect">
            <a:avLst/>
          </a:prstGeom>
          <a:ln>
            <a:noFill/>
          </a:ln>
        </p:spPr>
      </p:pic>
      <p:pic>
        <p:nvPicPr>
          <p:cNvPr id="60" name="Obraz 59"/>
          <p:cNvPicPr/>
          <p:nvPr/>
        </p:nvPicPr>
        <p:blipFill>
          <a:blip r:embed="rId3" cstate="print"/>
          <a:stretch/>
        </p:blipFill>
        <p:spPr>
          <a:xfrm>
            <a:off x="4752000" y="3456360"/>
            <a:ext cx="5182920" cy="3886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CustomShape 1"/>
          <p:cNvSpPr/>
          <p:nvPr/>
        </p:nvSpPr>
        <p:spPr>
          <a:xfrm>
            <a:off x="504000" y="301320"/>
            <a:ext cx="9070560" cy="12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pl-PL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Dzień 3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" name="CustomShape 2"/>
          <p:cNvSpPr/>
          <p:nvPr/>
        </p:nvSpPr>
        <p:spPr>
          <a:xfrm>
            <a:off x="504000" y="1769040"/>
            <a:ext cx="9070560" cy="438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432000" indent="-322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Wykład w siedzibie firmy na temat zasad płatności za energię</a:t>
            </a:r>
            <a:endParaRPr lang="pl-PL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2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Panele fotowoltaiczne na dachu firmy</a:t>
            </a:r>
            <a:endParaRPr lang="pl-PL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2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Panele fotowoltaiczne w Centrum Transportu</a:t>
            </a:r>
            <a:endParaRPr lang="pl-PL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2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Sad </a:t>
            </a:r>
            <a:r>
              <a:rPr lang="pl-PL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paneli </a:t>
            </a:r>
            <a:r>
              <a:rPr lang="pl-PL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„ </a:t>
            </a:r>
            <a:r>
              <a:rPr lang="pl-PL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Abusejo</a:t>
            </a:r>
            <a:r>
              <a:rPr lang="pl-PL" sz="3200" b="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”-produkcja</a:t>
            </a:r>
            <a:r>
              <a:rPr lang="pl-PL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energii elektrycznej do sieci</a:t>
            </a:r>
            <a:endParaRPr lang="pl-PL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Komputer\Desktop\zdjecia salamanka\WP_20170214_0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48551"/>
            <a:ext cx="10080625" cy="56625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ustomShape 1"/>
          <p:cNvSpPr/>
          <p:nvPr/>
        </p:nvSpPr>
        <p:spPr>
          <a:xfrm>
            <a:off x="504000" y="301320"/>
            <a:ext cx="9070560" cy="12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" name="CustomShape 2"/>
          <p:cNvSpPr/>
          <p:nvPr/>
        </p:nvSpPr>
        <p:spPr>
          <a:xfrm>
            <a:off x="504000" y="1769040"/>
            <a:ext cx="9070560" cy="438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5" name="Obraz 64"/>
          <p:cNvPicPr/>
          <p:nvPr/>
        </p:nvPicPr>
        <p:blipFill>
          <a:blip r:embed="rId2" cstate="print"/>
          <a:stretch/>
        </p:blipFill>
        <p:spPr>
          <a:xfrm>
            <a:off x="1152000" y="54720"/>
            <a:ext cx="6838560" cy="5128200"/>
          </a:xfrm>
          <a:prstGeom prst="rect">
            <a:avLst/>
          </a:prstGeom>
          <a:ln>
            <a:noFill/>
          </a:ln>
        </p:spPr>
      </p:pic>
      <p:pic>
        <p:nvPicPr>
          <p:cNvPr id="66" name="Obraz 65"/>
          <p:cNvPicPr/>
          <p:nvPr/>
        </p:nvPicPr>
        <p:blipFill>
          <a:blip r:embed="rId3" cstate="print"/>
          <a:stretch/>
        </p:blipFill>
        <p:spPr>
          <a:xfrm>
            <a:off x="72360" y="4374360"/>
            <a:ext cx="4246920" cy="3184560"/>
          </a:xfrm>
          <a:prstGeom prst="rect">
            <a:avLst/>
          </a:prstGeom>
          <a:ln>
            <a:noFill/>
          </a:ln>
        </p:spPr>
      </p:pic>
      <p:pic>
        <p:nvPicPr>
          <p:cNvPr id="67" name="Obraz 66"/>
          <p:cNvPicPr/>
          <p:nvPr/>
        </p:nvPicPr>
        <p:blipFill>
          <a:blip r:embed="rId4" cstate="print"/>
          <a:stretch/>
        </p:blipFill>
        <p:spPr>
          <a:xfrm>
            <a:off x="5112000" y="3869640"/>
            <a:ext cx="4750920" cy="3563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CustomShape 1"/>
          <p:cNvSpPr/>
          <p:nvPr/>
        </p:nvSpPr>
        <p:spPr>
          <a:xfrm>
            <a:off x="504000" y="301320"/>
            <a:ext cx="9070560" cy="12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" name="CustomShape 2"/>
          <p:cNvSpPr/>
          <p:nvPr/>
        </p:nvSpPr>
        <p:spPr>
          <a:xfrm>
            <a:off x="504000" y="1769040"/>
            <a:ext cx="9070560" cy="438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0" name="Obraz 69"/>
          <p:cNvPicPr/>
          <p:nvPr/>
        </p:nvPicPr>
        <p:blipFill>
          <a:blip r:embed="rId2" cstate="print"/>
          <a:stretch/>
        </p:blipFill>
        <p:spPr>
          <a:xfrm>
            <a:off x="144000" y="126720"/>
            <a:ext cx="6838560" cy="5128200"/>
          </a:xfrm>
          <a:prstGeom prst="rect">
            <a:avLst/>
          </a:prstGeom>
          <a:ln>
            <a:noFill/>
          </a:ln>
        </p:spPr>
      </p:pic>
      <p:pic>
        <p:nvPicPr>
          <p:cNvPr id="71" name="Obraz 70"/>
          <p:cNvPicPr/>
          <p:nvPr/>
        </p:nvPicPr>
        <p:blipFill>
          <a:blip r:embed="rId3" cstate="print"/>
          <a:stretch/>
        </p:blipFill>
        <p:spPr>
          <a:xfrm>
            <a:off x="4680000" y="3519720"/>
            <a:ext cx="4906440" cy="3679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CustomShape 1"/>
          <p:cNvSpPr/>
          <p:nvPr/>
        </p:nvSpPr>
        <p:spPr>
          <a:xfrm>
            <a:off x="504000" y="301320"/>
            <a:ext cx="9070560" cy="12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" name="CustomShape 2"/>
          <p:cNvSpPr/>
          <p:nvPr/>
        </p:nvSpPr>
        <p:spPr>
          <a:xfrm>
            <a:off x="504000" y="1769040"/>
            <a:ext cx="9070560" cy="438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4" name="Obraz 73"/>
          <p:cNvPicPr/>
          <p:nvPr/>
        </p:nvPicPr>
        <p:blipFill>
          <a:blip r:embed="rId2" cstate="print"/>
          <a:stretch/>
        </p:blipFill>
        <p:spPr>
          <a:xfrm>
            <a:off x="72360" y="144000"/>
            <a:ext cx="6190560" cy="4642200"/>
          </a:xfrm>
          <a:prstGeom prst="rect">
            <a:avLst/>
          </a:prstGeom>
          <a:ln>
            <a:noFill/>
          </a:ln>
        </p:spPr>
      </p:pic>
      <p:pic>
        <p:nvPicPr>
          <p:cNvPr id="75" name="Obraz 74"/>
          <p:cNvPicPr/>
          <p:nvPr/>
        </p:nvPicPr>
        <p:blipFill>
          <a:blip r:embed="rId3" cstate="print"/>
          <a:stretch/>
        </p:blipFill>
        <p:spPr>
          <a:xfrm>
            <a:off x="432000" y="3888000"/>
            <a:ext cx="4511520" cy="3382920"/>
          </a:xfrm>
          <a:prstGeom prst="rect">
            <a:avLst/>
          </a:prstGeom>
          <a:ln>
            <a:noFill/>
          </a:ln>
        </p:spPr>
      </p:pic>
      <p:pic>
        <p:nvPicPr>
          <p:cNvPr id="76" name="Obraz 75"/>
          <p:cNvPicPr/>
          <p:nvPr/>
        </p:nvPicPr>
        <p:blipFill>
          <a:blip r:embed="rId4" cstate="print"/>
          <a:stretch/>
        </p:blipFill>
        <p:spPr>
          <a:xfrm>
            <a:off x="4536000" y="2633040"/>
            <a:ext cx="5302440" cy="2981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CustomShape 1"/>
          <p:cNvSpPr/>
          <p:nvPr/>
        </p:nvSpPr>
        <p:spPr>
          <a:xfrm>
            <a:off x="504000" y="301320"/>
            <a:ext cx="9070560" cy="12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" name="CustomShape 2"/>
          <p:cNvSpPr/>
          <p:nvPr/>
        </p:nvSpPr>
        <p:spPr>
          <a:xfrm>
            <a:off x="504000" y="1769040"/>
            <a:ext cx="9070560" cy="438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9" name="Obraz 78"/>
          <p:cNvPicPr/>
          <p:nvPr/>
        </p:nvPicPr>
        <p:blipFill>
          <a:blip r:embed="rId2" cstate="print"/>
          <a:stretch/>
        </p:blipFill>
        <p:spPr>
          <a:xfrm>
            <a:off x="144360" y="144000"/>
            <a:ext cx="6838560" cy="5128200"/>
          </a:xfrm>
          <a:prstGeom prst="rect">
            <a:avLst/>
          </a:prstGeom>
          <a:ln>
            <a:noFill/>
          </a:ln>
        </p:spPr>
      </p:pic>
      <p:pic>
        <p:nvPicPr>
          <p:cNvPr id="80" name="Obraz 79"/>
          <p:cNvPicPr/>
          <p:nvPr/>
        </p:nvPicPr>
        <p:blipFill>
          <a:blip r:embed="rId3" cstate="print"/>
          <a:stretch/>
        </p:blipFill>
        <p:spPr>
          <a:xfrm>
            <a:off x="4896000" y="3726720"/>
            <a:ext cx="4822560" cy="3616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CustomShape 1"/>
          <p:cNvSpPr/>
          <p:nvPr/>
        </p:nvSpPr>
        <p:spPr>
          <a:xfrm>
            <a:off x="504000" y="301320"/>
            <a:ext cx="9070560" cy="12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pl-PL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Dzień 4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" name="CustomShape 2"/>
          <p:cNvSpPr/>
          <p:nvPr/>
        </p:nvSpPr>
        <p:spPr>
          <a:xfrm>
            <a:off x="504000" y="1769040"/>
            <a:ext cx="9070560" cy="438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432000" indent="-322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Wykład w siedzibie firmy o naliczaniu należności za </a:t>
            </a:r>
            <a:r>
              <a:rPr lang="pl-PL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energię, zmiany w prawodawstwie  </a:t>
            </a:r>
            <a:r>
              <a:rPr lang="pl-PL" sz="3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hiszpańskim przed i po roku 2012</a:t>
            </a:r>
            <a:endParaRPr lang="pl-PL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2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Solarna Plantacja  -sad fotowoltaiczny </a:t>
            </a:r>
            <a:r>
              <a:rPr lang="pl-PL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„</a:t>
            </a:r>
            <a:r>
              <a:rPr lang="pl-PL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Inigo</a:t>
            </a:r>
            <a:r>
              <a:rPr lang="pl-PL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de </a:t>
            </a:r>
            <a:r>
              <a:rPr lang="pl-PL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Huebra</a:t>
            </a:r>
            <a:r>
              <a:rPr lang="pl-PL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”</a:t>
            </a:r>
            <a:endParaRPr lang="pl-PL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ustomShape 1"/>
          <p:cNvSpPr/>
          <p:nvPr/>
        </p:nvSpPr>
        <p:spPr>
          <a:xfrm>
            <a:off x="504000" y="301320"/>
            <a:ext cx="9070560" cy="12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" name="CustomShape 2"/>
          <p:cNvSpPr/>
          <p:nvPr/>
        </p:nvSpPr>
        <p:spPr>
          <a:xfrm>
            <a:off x="504000" y="1769040"/>
            <a:ext cx="9070560" cy="438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85" name="Obraz 84"/>
          <p:cNvPicPr/>
          <p:nvPr/>
        </p:nvPicPr>
        <p:blipFill>
          <a:blip r:embed="rId2" cstate="print"/>
          <a:stretch/>
        </p:blipFill>
        <p:spPr>
          <a:xfrm>
            <a:off x="72000" y="126720"/>
            <a:ext cx="6838560" cy="5128200"/>
          </a:xfrm>
          <a:prstGeom prst="rect">
            <a:avLst/>
          </a:prstGeom>
          <a:ln>
            <a:noFill/>
          </a:ln>
        </p:spPr>
      </p:pic>
      <p:pic>
        <p:nvPicPr>
          <p:cNvPr id="86" name="Obraz 85"/>
          <p:cNvPicPr/>
          <p:nvPr/>
        </p:nvPicPr>
        <p:blipFill>
          <a:blip r:embed="rId3" cstate="print"/>
          <a:stretch/>
        </p:blipFill>
        <p:spPr>
          <a:xfrm>
            <a:off x="72000" y="3888000"/>
            <a:ext cx="4978440" cy="3733200"/>
          </a:xfrm>
          <a:prstGeom prst="rect">
            <a:avLst/>
          </a:prstGeom>
          <a:ln>
            <a:noFill/>
          </a:ln>
        </p:spPr>
      </p:pic>
      <p:pic>
        <p:nvPicPr>
          <p:cNvPr id="87" name="Obraz 86"/>
          <p:cNvPicPr/>
          <p:nvPr/>
        </p:nvPicPr>
        <p:blipFill>
          <a:blip r:embed="rId4" cstate="print"/>
          <a:stretch/>
        </p:blipFill>
        <p:spPr>
          <a:xfrm rot="5400000">
            <a:off x="5484600" y="3649680"/>
            <a:ext cx="4427640" cy="3320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omputer\AppData\Local\Temp\20170213_0818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44661"/>
            <a:ext cx="10080625" cy="5670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Komputer\Desktop\zdjecia salamanka\WP_20170216_0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48551"/>
            <a:ext cx="10080625" cy="56625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Komputer\Desktop\zdjecia salamanka\WP_20170216_0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7070" y="0"/>
            <a:ext cx="4246484" cy="7559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1"/>
          <p:cNvSpPr/>
          <p:nvPr/>
        </p:nvSpPr>
        <p:spPr>
          <a:xfrm>
            <a:off x="504000" y="301320"/>
            <a:ext cx="9070560" cy="12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pl-PL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Dzień 5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" name="CustomShape 2"/>
          <p:cNvSpPr/>
          <p:nvPr/>
        </p:nvSpPr>
        <p:spPr>
          <a:xfrm>
            <a:off x="504000" y="1769040"/>
            <a:ext cx="9070560" cy="438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432000" indent="-322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Wizyta w serowarni owczej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2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Wykład na temat sporządzania kosztorysów dla klientów w siedzibie firmy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2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Panele solarne służące do pompowania wody i nawadniania pola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504000" y="301320"/>
            <a:ext cx="9070560" cy="12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" name="CustomShape 2"/>
          <p:cNvSpPr/>
          <p:nvPr/>
        </p:nvSpPr>
        <p:spPr>
          <a:xfrm>
            <a:off x="504000" y="1769040"/>
            <a:ext cx="9070560" cy="438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2" name="Obraz 91"/>
          <p:cNvPicPr/>
          <p:nvPr/>
        </p:nvPicPr>
        <p:blipFill>
          <a:blip r:embed="rId2" cstate="print"/>
          <a:stretch/>
        </p:blipFill>
        <p:spPr>
          <a:xfrm>
            <a:off x="72360" y="54720"/>
            <a:ext cx="6838560" cy="5128200"/>
          </a:xfrm>
          <a:prstGeom prst="rect">
            <a:avLst/>
          </a:prstGeom>
          <a:ln>
            <a:noFill/>
          </a:ln>
        </p:spPr>
      </p:pic>
      <p:pic>
        <p:nvPicPr>
          <p:cNvPr id="93" name="Obraz 92"/>
          <p:cNvPicPr/>
          <p:nvPr/>
        </p:nvPicPr>
        <p:blipFill>
          <a:blip r:embed="rId3" cstate="print"/>
          <a:stretch/>
        </p:blipFill>
        <p:spPr>
          <a:xfrm>
            <a:off x="5184000" y="4032360"/>
            <a:ext cx="4606920" cy="3454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CustomShape 1"/>
          <p:cNvSpPr/>
          <p:nvPr/>
        </p:nvSpPr>
        <p:spPr>
          <a:xfrm>
            <a:off x="504000" y="301320"/>
            <a:ext cx="9070560" cy="12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" name="CustomShape 2"/>
          <p:cNvSpPr/>
          <p:nvPr/>
        </p:nvSpPr>
        <p:spPr>
          <a:xfrm>
            <a:off x="504000" y="1769040"/>
            <a:ext cx="9070560" cy="438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6" name="Obraz 95"/>
          <p:cNvPicPr/>
          <p:nvPr/>
        </p:nvPicPr>
        <p:blipFill>
          <a:blip r:embed="rId2" cstate="print"/>
          <a:stretch/>
        </p:blipFill>
        <p:spPr>
          <a:xfrm>
            <a:off x="0" y="126720"/>
            <a:ext cx="6838560" cy="5128200"/>
          </a:xfrm>
          <a:prstGeom prst="rect">
            <a:avLst/>
          </a:prstGeom>
          <a:ln>
            <a:noFill/>
          </a:ln>
        </p:spPr>
      </p:pic>
      <p:pic>
        <p:nvPicPr>
          <p:cNvPr id="97" name="Obraz 96"/>
          <p:cNvPicPr/>
          <p:nvPr/>
        </p:nvPicPr>
        <p:blipFill>
          <a:blip r:embed="rId3" cstate="print"/>
          <a:stretch/>
        </p:blipFill>
        <p:spPr>
          <a:xfrm rot="5400000">
            <a:off x="5508720" y="2916000"/>
            <a:ext cx="4894920" cy="3670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CustomShape 1"/>
          <p:cNvSpPr/>
          <p:nvPr/>
        </p:nvSpPr>
        <p:spPr>
          <a:xfrm>
            <a:off x="504000" y="301320"/>
            <a:ext cx="9070560" cy="12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9" name="CustomShape 2"/>
          <p:cNvSpPr/>
          <p:nvPr/>
        </p:nvSpPr>
        <p:spPr>
          <a:xfrm>
            <a:off x="504000" y="1769040"/>
            <a:ext cx="9070560" cy="438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00" name="Obraz 99"/>
          <p:cNvPicPr/>
          <p:nvPr/>
        </p:nvPicPr>
        <p:blipFill>
          <a:blip r:embed="rId2" cstate="print"/>
          <a:stretch/>
        </p:blipFill>
        <p:spPr>
          <a:xfrm>
            <a:off x="144000" y="144000"/>
            <a:ext cx="6838560" cy="5128200"/>
          </a:xfrm>
          <a:prstGeom prst="rect">
            <a:avLst/>
          </a:prstGeom>
          <a:ln>
            <a:noFill/>
          </a:ln>
        </p:spPr>
      </p:pic>
      <p:pic>
        <p:nvPicPr>
          <p:cNvPr id="101" name="Obraz 100"/>
          <p:cNvPicPr/>
          <p:nvPr/>
        </p:nvPicPr>
        <p:blipFill>
          <a:blip r:embed="rId3" cstate="print"/>
          <a:stretch/>
        </p:blipFill>
        <p:spPr>
          <a:xfrm>
            <a:off x="5256000" y="4068360"/>
            <a:ext cx="4462920" cy="3346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Komputer\Desktop\zdjecia salamanka\WP_20170217_0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48551"/>
            <a:ext cx="10080625" cy="56625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Komputer\Desktop\zdjecia salamanka\WP_20170217_1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48551"/>
            <a:ext cx="10080625" cy="56625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CustomShape 1"/>
          <p:cNvSpPr/>
          <p:nvPr/>
        </p:nvSpPr>
        <p:spPr>
          <a:xfrm>
            <a:off x="504000" y="301320"/>
            <a:ext cx="9070560" cy="12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pl-PL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 po sjeście…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" name="CustomShape 2"/>
          <p:cNvSpPr/>
          <p:nvPr/>
        </p:nvSpPr>
        <p:spPr>
          <a:xfrm>
            <a:off x="504000" y="1769040"/>
            <a:ext cx="9070560" cy="438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4" name="CustomShape 3"/>
          <p:cNvSpPr/>
          <p:nvPr/>
        </p:nvSpPr>
        <p:spPr>
          <a:xfrm>
            <a:off x="1047600" y="3111840"/>
            <a:ext cx="7981560" cy="1340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l-PL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smakowałyśmy, zwiedzałyśmy i cieszyłyśmy się słońcem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CustomShape 1"/>
          <p:cNvSpPr/>
          <p:nvPr/>
        </p:nvSpPr>
        <p:spPr>
          <a:xfrm>
            <a:off x="504000" y="301320"/>
            <a:ext cx="9070560" cy="12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6" name="CustomShape 2"/>
          <p:cNvSpPr/>
          <p:nvPr/>
        </p:nvSpPr>
        <p:spPr>
          <a:xfrm>
            <a:off x="504000" y="1769040"/>
            <a:ext cx="9070560" cy="438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07" name="Obraz 106"/>
          <p:cNvPicPr/>
          <p:nvPr/>
        </p:nvPicPr>
        <p:blipFill>
          <a:blip r:embed="rId2" cstate="print"/>
          <a:stretch/>
        </p:blipFill>
        <p:spPr>
          <a:xfrm rot="5400000">
            <a:off x="-726840" y="927360"/>
            <a:ext cx="6838920" cy="5128560"/>
          </a:xfrm>
          <a:prstGeom prst="rect">
            <a:avLst/>
          </a:prstGeom>
          <a:ln>
            <a:noFill/>
          </a:ln>
        </p:spPr>
      </p:pic>
      <p:pic>
        <p:nvPicPr>
          <p:cNvPr id="108" name="Obraz 107"/>
          <p:cNvPicPr/>
          <p:nvPr/>
        </p:nvPicPr>
        <p:blipFill>
          <a:blip r:embed="rId3" cstate="print"/>
          <a:stretch/>
        </p:blipFill>
        <p:spPr>
          <a:xfrm>
            <a:off x="5400000" y="216000"/>
            <a:ext cx="4511880" cy="3383280"/>
          </a:xfrm>
          <a:prstGeom prst="rect">
            <a:avLst/>
          </a:prstGeom>
          <a:ln>
            <a:noFill/>
          </a:ln>
        </p:spPr>
      </p:pic>
      <p:pic>
        <p:nvPicPr>
          <p:cNvPr id="109" name="Obraz 108"/>
          <p:cNvPicPr/>
          <p:nvPr/>
        </p:nvPicPr>
        <p:blipFill>
          <a:blip r:embed="rId4" cstate="print"/>
          <a:stretch/>
        </p:blipFill>
        <p:spPr>
          <a:xfrm>
            <a:off x="5400000" y="3744000"/>
            <a:ext cx="4607280" cy="3454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Komputer\Desktop\zdjecia salamanka\WP_20170216_0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48551"/>
            <a:ext cx="10080625" cy="56625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CustomShape 1"/>
          <p:cNvSpPr/>
          <p:nvPr/>
        </p:nvSpPr>
        <p:spPr>
          <a:xfrm>
            <a:off x="504000" y="301320"/>
            <a:ext cx="9070560" cy="12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11" name="Obraz 110"/>
          <p:cNvPicPr/>
          <p:nvPr/>
        </p:nvPicPr>
        <p:blipFill>
          <a:blip r:embed="rId2" cstate="print"/>
          <a:stretch/>
        </p:blipFill>
        <p:spPr>
          <a:xfrm>
            <a:off x="72360" y="54720"/>
            <a:ext cx="6838920" cy="5128560"/>
          </a:xfrm>
          <a:prstGeom prst="rect">
            <a:avLst/>
          </a:prstGeom>
          <a:ln>
            <a:noFill/>
          </a:ln>
        </p:spPr>
      </p:pic>
      <p:pic>
        <p:nvPicPr>
          <p:cNvPr id="112" name="Obraz 111"/>
          <p:cNvPicPr/>
          <p:nvPr/>
        </p:nvPicPr>
        <p:blipFill>
          <a:blip r:embed="rId3" cstate="print"/>
          <a:stretch/>
        </p:blipFill>
        <p:spPr>
          <a:xfrm rot="5400000">
            <a:off x="6390000" y="731880"/>
            <a:ext cx="4181040" cy="3135600"/>
          </a:xfrm>
          <a:prstGeom prst="rect">
            <a:avLst/>
          </a:prstGeom>
          <a:ln>
            <a:noFill/>
          </a:ln>
        </p:spPr>
      </p:pic>
      <p:pic>
        <p:nvPicPr>
          <p:cNvPr id="113" name="Obraz 112"/>
          <p:cNvPicPr/>
          <p:nvPr/>
        </p:nvPicPr>
        <p:blipFill>
          <a:blip r:embed="rId4" cstate="print"/>
          <a:stretch/>
        </p:blipFill>
        <p:spPr>
          <a:xfrm>
            <a:off x="6120000" y="4662360"/>
            <a:ext cx="3671280" cy="2752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504000" y="301320"/>
            <a:ext cx="9070560" cy="12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15" name="Obraz 114"/>
          <p:cNvPicPr/>
          <p:nvPr/>
        </p:nvPicPr>
        <p:blipFill>
          <a:blip r:embed="rId2" cstate="print"/>
          <a:stretch/>
        </p:blipFill>
        <p:spPr>
          <a:xfrm>
            <a:off x="144000" y="144000"/>
            <a:ext cx="6838920" cy="5128560"/>
          </a:xfrm>
          <a:prstGeom prst="rect">
            <a:avLst/>
          </a:prstGeom>
          <a:ln>
            <a:noFill/>
          </a:ln>
        </p:spPr>
      </p:pic>
      <p:pic>
        <p:nvPicPr>
          <p:cNvPr id="116" name="Obraz 115"/>
          <p:cNvPicPr/>
          <p:nvPr/>
        </p:nvPicPr>
        <p:blipFill>
          <a:blip r:embed="rId3" cstate="print"/>
          <a:stretch/>
        </p:blipFill>
        <p:spPr>
          <a:xfrm>
            <a:off x="5400000" y="4823640"/>
            <a:ext cx="4535280" cy="2550600"/>
          </a:xfrm>
          <a:prstGeom prst="rect">
            <a:avLst/>
          </a:prstGeom>
          <a:ln>
            <a:noFill/>
          </a:ln>
        </p:spPr>
      </p:pic>
      <p:pic>
        <p:nvPicPr>
          <p:cNvPr id="117" name="Obraz 116"/>
          <p:cNvPicPr/>
          <p:nvPr/>
        </p:nvPicPr>
        <p:blipFill>
          <a:blip r:embed="rId4" cstate="print"/>
          <a:stretch/>
        </p:blipFill>
        <p:spPr>
          <a:xfrm>
            <a:off x="1368000" y="5346000"/>
            <a:ext cx="2951280" cy="2212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Komputer\Desktop\zdjecia salamanka\WP_20170213_0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48551"/>
            <a:ext cx="10080625" cy="56625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Komputer\Desktop\zdjecia salamanka\WP_20170217_1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48551"/>
            <a:ext cx="10080625" cy="56625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Komputer\Desktop\zdjecia salamanka\WP_20170215_0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7070" y="0"/>
            <a:ext cx="4246484" cy="7559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Komputer\Desktop\zdjecia salamanka\WP_20170214_2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48551"/>
            <a:ext cx="10080625" cy="56625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tytuł 1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r>
              <a:rPr lang="pl-PL" dirty="0" smtClean="0"/>
              <a:t>Dziękujemy za uwagę!</a:t>
            </a:r>
            <a:endParaRPr lang="pl-PL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Komputer\Desktop\zdjecia salamanka\WP_20170214_0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48551"/>
            <a:ext cx="10080625" cy="56625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ustomShape 1"/>
          <p:cNvSpPr/>
          <p:nvPr/>
        </p:nvSpPr>
        <p:spPr>
          <a:xfrm>
            <a:off x="504000" y="301320"/>
            <a:ext cx="9070560" cy="12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" name="CustomShape 2"/>
          <p:cNvSpPr/>
          <p:nvPr/>
        </p:nvSpPr>
        <p:spPr>
          <a:xfrm>
            <a:off x="504000" y="1769040"/>
            <a:ext cx="9070560" cy="438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3" name="Obraz 42"/>
          <p:cNvPicPr/>
          <p:nvPr/>
        </p:nvPicPr>
        <p:blipFill>
          <a:blip r:embed="rId2" cstate="print"/>
          <a:stretch/>
        </p:blipFill>
        <p:spPr>
          <a:xfrm rot="5400000">
            <a:off x="-708840" y="1215360"/>
            <a:ext cx="6838560" cy="5128200"/>
          </a:xfrm>
          <a:prstGeom prst="rect">
            <a:avLst/>
          </a:prstGeom>
          <a:ln>
            <a:noFill/>
          </a:ln>
        </p:spPr>
      </p:pic>
      <p:pic>
        <p:nvPicPr>
          <p:cNvPr id="44" name="Obraz 43"/>
          <p:cNvPicPr/>
          <p:nvPr/>
        </p:nvPicPr>
        <p:blipFill>
          <a:blip r:embed="rId3" cstate="print"/>
          <a:stretch/>
        </p:blipFill>
        <p:spPr>
          <a:xfrm rot="5400000">
            <a:off x="5014440" y="909000"/>
            <a:ext cx="5542560" cy="4156200"/>
          </a:xfrm>
          <a:prstGeom prst="rect">
            <a:avLst/>
          </a:prstGeom>
          <a:ln>
            <a:noFill/>
          </a:ln>
        </p:spPr>
      </p:pic>
      <p:pic>
        <p:nvPicPr>
          <p:cNvPr id="45" name="Obraz 44"/>
          <p:cNvPicPr/>
          <p:nvPr/>
        </p:nvPicPr>
        <p:blipFill>
          <a:blip r:embed="rId4" cstate="print"/>
          <a:stretch/>
        </p:blipFill>
        <p:spPr>
          <a:xfrm>
            <a:off x="3168000" y="4320000"/>
            <a:ext cx="4114440" cy="3085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Komputer\Desktop\zdjecia salamanka\WP_20170213_0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7070" y="0"/>
            <a:ext cx="4246484" cy="7559675"/>
          </a:xfrm>
          <a:prstGeom prst="rect">
            <a:avLst/>
          </a:prstGeom>
          <a:noFill/>
        </p:spPr>
      </p:pic>
      <p:pic>
        <p:nvPicPr>
          <p:cNvPr id="5123" name="Picture 3" descr="C:\Users\Komputer\Desktop\zdjecia salamanka\WP_20170213_0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7070" y="0"/>
            <a:ext cx="4246484" cy="7559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omputer\Desktop\zdjecia salamanka\WP_20170213_0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7070" y="0"/>
            <a:ext cx="4246484" cy="7559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Komputer\Desktop\zdjecia salamanka\WP_20170213_0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48551"/>
            <a:ext cx="10080625" cy="56625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</TotalTime>
  <Words>201</Words>
  <Application>LibreOffice/5.1.5.2$Windows_x86 LibreOffice_project/7a864d8825610a8c07cfc3bc01dd4fce6a9447e5</Application>
  <PresentationFormat>Niestandardowy</PresentationFormat>
  <Paragraphs>31</Paragraphs>
  <Slides>46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46</vt:i4>
      </vt:variant>
    </vt:vector>
  </HeadingPairs>
  <TitlesOfParts>
    <vt:vector size="47" baseType="lpstr">
      <vt:lpstr>Office Theme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Slajd 45</vt:lpstr>
      <vt:lpstr>Slajd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Edyta Gocał</dc:creator>
  <cp:lastModifiedBy>Komputer</cp:lastModifiedBy>
  <cp:revision>38</cp:revision>
  <dcterms:created xsi:type="dcterms:W3CDTF">2006-08-16T00:00:00Z</dcterms:created>
  <dcterms:modified xsi:type="dcterms:W3CDTF">2017-02-28T07:01:41Z</dcterms:modified>
  <dc:language>pl-PL</dc:language>
</cp:coreProperties>
</file>