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sldIdLst>
    <p:sldId id="256" r:id="rId3"/>
    <p:sldId id="261" r:id="rId4"/>
    <p:sldId id="257" r:id="rId5"/>
    <p:sldId id="258" r:id="rId6"/>
    <p:sldId id="262" r:id="rId7"/>
    <p:sldId id="259" r:id="rId8"/>
    <p:sldId id="260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91" d="100"/>
          <a:sy n="91" d="100"/>
        </p:scale>
        <p:origin x="14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pl-PL" smtClean="0"/>
              <a:pPr/>
              <a:t>15.02.2021</a:t>
            </a:fld>
            <a:endParaRPr lang="pl-P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7" name="Picture 4" descr="white b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869160"/>
            <a:ext cx="7623175" cy="162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pl-PL" smtClean="0"/>
              <a:pPr/>
              <a:t>15.02.2021</a:t>
            </a:fld>
            <a:endParaRPr lang="pl-P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pl-PL" smtClean="0"/>
              <a:pPr/>
              <a:t>15.02.2021</a:t>
            </a:fld>
            <a:endParaRPr lang="pl-P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pl-PL" smtClean="0"/>
              <a:pPr/>
              <a:t>15.02.2021</a:t>
            </a:fld>
            <a:endParaRPr lang="pl-P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pl-PL" smtClean="0"/>
              <a:pPr/>
              <a:t>‹#›</a:t>
            </a:fld>
            <a:endParaRPr lang="pl-PL"/>
          </a:p>
        </p:txBody>
      </p:sp>
      <p:pic>
        <p:nvPicPr>
          <p:cNvPr id="9" name="Picture 4" descr="white b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0" y="908720"/>
            <a:ext cx="8820472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white ba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268760" y="908720"/>
            <a:ext cx="8820472" cy="594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pl-PL" smtClean="0"/>
              <a:pPr/>
              <a:t>15.02.2021</a:t>
            </a:fld>
            <a:endParaRPr lang="pl-P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pl-PL" smtClean="0"/>
              <a:pPr/>
              <a:t>15.02.2021</a:t>
            </a:fld>
            <a:endParaRPr lang="pl-P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pl-PL" smtClean="0"/>
              <a:pPr/>
              <a:t>15.02.2021</a:t>
            </a:fld>
            <a:endParaRPr lang="pl-P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pl-PL" smtClean="0"/>
              <a:pPr/>
              <a:t>15.02.2021</a:t>
            </a:fld>
            <a:endParaRPr lang="pl-P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pl-PL" smtClean="0"/>
              <a:pPr/>
              <a:t>15.02.2021</a:t>
            </a:fld>
            <a:endParaRPr lang="pl-P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pl-PL" smtClean="0"/>
              <a:pPr/>
              <a:t>15.02.2021</a:t>
            </a:fld>
            <a:endParaRPr lang="pl-P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pl-P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CBDF-F8EE-466E-B82A-F8278D3AD440}" type="datetimeFigureOut">
              <a:rPr lang="pl-PL" smtClean="0"/>
              <a:pPr/>
              <a:t>15.02.2021</a:t>
            </a:fld>
            <a:endParaRPr lang="pl-P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5D319-0FE9-4855-B74F-581B376F9F2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BinaryCode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Haga clic para modificar el estilo de título del patrón</a:t>
            </a:r>
            <a:endParaRPr lang="pl-P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Haga clic para modificar el estilo de texto del patrón</a:t>
            </a:r>
          </a:p>
          <a:p>
            <a:pPr lvl="1"/>
            <a:r>
              <a:rPr lang="pl-PL" smtClean="0"/>
              <a:t>Segundo nivel</a:t>
            </a:r>
          </a:p>
          <a:p>
            <a:pPr lvl="2"/>
            <a:r>
              <a:rPr lang="pl-PL" smtClean="0"/>
              <a:t>Tercer nivel</a:t>
            </a:r>
          </a:p>
          <a:p>
            <a:pPr lvl="3"/>
            <a:r>
              <a:rPr lang="pl-PL" smtClean="0"/>
              <a:t>Cuarto nivel</a:t>
            </a:r>
          </a:p>
          <a:p>
            <a:pPr lvl="4"/>
            <a:r>
              <a:rPr lang="pl-PL" smtClean="0"/>
              <a:t>Quinto nivel</a:t>
            </a:r>
            <a:endParaRPr lang="pl-P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2CBDF-F8EE-466E-B82A-F8278D3AD440}" type="datetimeFigureOut">
              <a:rPr lang="pl-PL" smtClean="0"/>
              <a:pPr/>
              <a:t>15.02.2021</a:t>
            </a:fld>
            <a:endParaRPr lang="pl-P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5D319-0FE9-4855-B74F-581B376F9F2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0" y="2204864"/>
            <a:ext cx="7772400" cy="1470025"/>
          </a:xfrm>
        </p:spPr>
        <p:txBody>
          <a:bodyPr/>
          <a:lstStyle/>
          <a:p>
            <a:r>
              <a:rPr lang="pl-PL" b="1" dirty="0" smtClean="0"/>
              <a:t>Biznesplan</a:t>
            </a:r>
            <a:endParaRPr lang="es-ES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5301208"/>
            <a:ext cx="6400800" cy="1440160"/>
          </a:xfrm>
        </p:spPr>
        <p:txBody>
          <a:bodyPr/>
          <a:lstStyle/>
          <a:p>
            <a:r>
              <a:rPr lang="pl-PL" b="1" dirty="0" smtClean="0"/>
              <a:t>Analiza strategii</a:t>
            </a:r>
            <a:endParaRPr lang="es-ES" b="1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229600" cy="1143000"/>
          </a:xfrm>
        </p:spPr>
        <p:txBody>
          <a:bodyPr/>
          <a:lstStyle/>
          <a:p>
            <a:r>
              <a:rPr lang="pl-PL" dirty="0" smtClean="0"/>
              <a:t>Wyjaśnienia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/>
          </a:bodyPr>
          <a:lstStyle/>
          <a:p>
            <a:r>
              <a:rPr lang="pl-PL" dirty="0" smtClean="0"/>
              <a:t>W </a:t>
            </a:r>
            <a:r>
              <a:rPr lang="pl-PL" dirty="0"/>
              <a:t>grupach przygotowujecie </a:t>
            </a:r>
            <a:r>
              <a:rPr lang="pl-PL" dirty="0" smtClean="0"/>
              <a:t>drugi </a:t>
            </a:r>
            <a:r>
              <a:rPr lang="pl-PL" dirty="0"/>
              <a:t>rozdział biznesplanu swojego przedsiębiorstwa zgodnie z podanymi w kolejnych slajdach podrozdziałami</a:t>
            </a:r>
          </a:p>
          <a:p>
            <a:r>
              <a:rPr lang="pl-PL" dirty="0"/>
              <a:t>W tej prezentacji zamieszczone są informacje na temat sposobu przygotowania </a:t>
            </a:r>
            <a:r>
              <a:rPr lang="pl-PL" dirty="0" smtClean="0"/>
              <a:t>drugiego </a:t>
            </a:r>
            <a:r>
              <a:rPr lang="pl-PL" dirty="0"/>
              <a:t>rozdziału biznesplanu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66331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124744"/>
            <a:ext cx="8229600" cy="1143000"/>
          </a:xfrm>
        </p:spPr>
        <p:txBody>
          <a:bodyPr/>
          <a:lstStyle/>
          <a:p>
            <a:r>
              <a:rPr lang="pl-PL" dirty="0" smtClean="0"/>
              <a:t>2. Analiza strategii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680520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2.1 Analiza strategii</a:t>
            </a:r>
          </a:p>
          <a:p>
            <a:pPr marL="0" indent="0">
              <a:buNone/>
            </a:pPr>
            <a:r>
              <a:rPr lang="pl-PL" dirty="0" smtClean="0"/>
              <a:t>2.2 Warianty strategii rozwoju</a:t>
            </a:r>
          </a:p>
          <a:p>
            <a:pPr marL="0" indent="0">
              <a:buNone/>
            </a:pPr>
            <a:r>
              <a:rPr lang="pl-PL" dirty="0" smtClean="0"/>
              <a:t>2.3 Strategia pozyskiwania funduszy </a:t>
            </a:r>
            <a:endParaRPr lang="es-ES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12974"/>
          </a:xfrm>
        </p:spPr>
        <p:txBody>
          <a:bodyPr>
            <a:normAutofit fontScale="90000"/>
          </a:bodyPr>
          <a:lstStyle/>
          <a:p>
            <a:r>
              <a:rPr lang="pl-PL" dirty="0"/>
              <a:t>2.1 Analiza strategii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772816"/>
            <a:ext cx="8363272" cy="2265115"/>
          </a:xfrm>
        </p:spPr>
        <p:txBody>
          <a:bodyPr/>
          <a:lstStyle/>
          <a:p>
            <a:r>
              <a:rPr lang="pl-PL" dirty="0" smtClean="0"/>
              <a:t>Wypisujecie w punktach w tabelce mocne strony (S) i słabe strony (W) Waszej firmy oraz szanse (O) i zagrożenia (T) dla Waszej firmy płynące z rynku.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9" y="4080463"/>
            <a:ext cx="9144000" cy="280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11432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</p:spPr>
        <p:txBody>
          <a:bodyPr/>
          <a:lstStyle/>
          <a:p>
            <a:r>
              <a:rPr lang="pl-PL" dirty="0" smtClean="0"/>
              <a:t>cd. do rozdziału o analizie rynku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94636"/>
            <a:ext cx="8229600" cy="1584176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Poniżej zamieszczam wzór tabelki, którą uzupełniacie wypisanymi w punktach mocnymi i słabymi stronami oraz szansami i zagrożeniami.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63" y="3429000"/>
            <a:ext cx="7878274" cy="3303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7785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34076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pl-PL" dirty="0"/>
              <a:t>2.2 Warianty strategii rozwoju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896544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Piszecie o: współpracy z innymi przedsiębiorcami, poszerzeniu oferty o nowe produkty lub usługi i jakie)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17304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/>
              <a:t>2.3 Strategia pozyskiwania funduszy </a:t>
            </a:r>
            <a:r>
              <a:rPr lang="es-ES" dirty="0"/>
              <a:t/>
            </a:r>
            <a:br>
              <a:rPr lang="es-ES" dirty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4509120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Od kogo i w jaki sposób pozyskacie dofinansowanie np. z banku lub z programów Unii Europejskiej.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270030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94C13E3-7A75-4124-8D14-0FDD9CAA23D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Tunel Binario</Template>
  <TotalTime>18</TotalTime>
  <Words>158</Words>
  <Application>Microsoft Office PowerPoint</Application>
  <PresentationFormat>Pokaz na ekranie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de Office</vt:lpstr>
      <vt:lpstr>Biznesplan</vt:lpstr>
      <vt:lpstr>Wyjaśnienia</vt:lpstr>
      <vt:lpstr>2. Analiza strategii</vt:lpstr>
      <vt:lpstr>2.1 Analiza strategii </vt:lpstr>
      <vt:lpstr>cd. do rozdziału o analizie rynku</vt:lpstr>
      <vt:lpstr>2.2 Warianty strategii rozwoju </vt:lpstr>
      <vt:lpstr>2.3 Strategia pozyskiwania funduszy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Biznesplan</dc:title>
  <dc:creator>Ania</dc:creator>
  <cp:keywords/>
  <cp:lastModifiedBy>Agnieszka</cp:lastModifiedBy>
  <cp:revision>6</cp:revision>
  <dcterms:created xsi:type="dcterms:W3CDTF">2020-10-17T13:18:15Z</dcterms:created>
  <dcterms:modified xsi:type="dcterms:W3CDTF">2021-02-15T11:49:00Z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TC023900409991</vt:lpwstr>
  </property>
</Properties>
</file>