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6" r:id="rId5"/>
    <p:sldId id="268" r:id="rId6"/>
    <p:sldId id="267" r:id="rId7"/>
    <p:sldId id="269" r:id="rId8"/>
    <p:sldId id="262" r:id="rId9"/>
    <p:sldId id="270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  <a:srgbClr val="777777"/>
    <a:srgbClr val="003399"/>
    <a:srgbClr val="99CCFF"/>
    <a:srgbClr val="33CCFF"/>
    <a:srgbClr val="FFD961"/>
    <a:srgbClr val="70A301"/>
    <a:srgbClr val="409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 autoAdjust="0"/>
  </p:normalViewPr>
  <p:slideViewPr>
    <p:cSldViewPr>
      <p:cViewPr varScale="1">
        <p:scale>
          <a:sx n="91" d="100"/>
          <a:sy n="91" d="100"/>
        </p:scale>
        <p:origin x="140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Megan.Campbell\AppData\Local\Microsoft\Windows\Temporary Internet Files\Content.IE5\6DBOFL4D\MPj04011730000[1].jpg"/>
          <p:cNvPicPr>
            <a:picLocks noChangeAspect="1" noChangeArrowheads="1"/>
          </p:cNvPicPr>
          <p:nvPr userDrawn="1"/>
        </p:nvPicPr>
        <p:blipFill>
          <a:blip r:embed="rId2">
            <a:duotone>
              <a:prstClr val="black"/>
              <a:schemeClr val="bg2">
                <a:lumMod val="40000"/>
                <a:lumOff val="60000"/>
                <a:tint val="45000"/>
                <a:satMod val="400000"/>
              </a:schemeClr>
            </a:duotone>
          </a:blip>
          <a:srcRect r="14758"/>
          <a:stretch>
            <a:fillRect/>
          </a:stretch>
        </p:blipFill>
        <p:spPr bwMode="auto">
          <a:xfrm rot="16200000">
            <a:off x="2010434" y="-516569"/>
            <a:ext cx="5120640" cy="9171296"/>
          </a:xfrm>
          <a:prstGeom prst="rect">
            <a:avLst/>
          </a:prstGeom>
          <a:noFill/>
          <a:ln>
            <a:solidFill>
              <a:srgbClr val="F8F8F8"/>
            </a:solidFill>
          </a:ln>
        </p:spPr>
      </p:pic>
      <p:sp>
        <p:nvSpPr>
          <p:cNvPr id="5" name="Rectangle 7"/>
          <p:cNvSpPr/>
          <p:nvPr userDrawn="1"/>
        </p:nvSpPr>
        <p:spPr bwMode="auto">
          <a:xfrm>
            <a:off x="0" y="5943600"/>
            <a:ext cx="9144000" cy="914400"/>
          </a:xfrm>
          <a:prstGeom prst="rect">
            <a:avLst/>
          </a:prstGeom>
          <a:solidFill>
            <a:schemeClr val="bg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hangingPunct="0">
              <a:defRPr/>
            </a:pPr>
            <a:endParaRPr lang="pl-PL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57600" y="381000"/>
            <a:ext cx="4953000" cy="1143000"/>
          </a:xfrm>
        </p:spPr>
        <p:txBody>
          <a:bodyPr/>
          <a:lstStyle>
            <a:lvl1pPr latinLnBrk="0">
              <a:defRPr lang="pl-PL" sz="3600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0" y="5410200"/>
            <a:ext cx="3810000" cy="990600"/>
          </a:xfrm>
        </p:spPr>
        <p:txBody>
          <a:bodyPr/>
          <a:lstStyle>
            <a:lvl1pPr marL="0" indent="0" latinLnBrk="0">
              <a:buFontTx/>
              <a:buNone/>
              <a:defRPr lang="pl-PL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 latinLnBrk="0">
              <a:defRPr lang="pl-PL"/>
            </a:lvl1pPr>
          </a:lstStyle>
          <a:p>
            <a:pPr>
              <a:defRPr lang="pl-PL"/>
            </a:pPr>
            <a:endParaRPr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 latinLnBrk="0">
              <a:defRPr lang="pl-PL"/>
            </a:lvl1pPr>
          </a:lstStyle>
          <a:p>
            <a:pPr>
              <a:defRPr lang="pl-PL"/>
            </a:pPr>
            <a:endParaRPr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 latinLnBrk="0">
              <a:defRPr lang="pl-PL"/>
            </a:lvl1pPr>
          </a:lstStyle>
          <a:p>
            <a:pPr>
              <a:defRPr lang="pl-PL"/>
            </a:pPr>
            <a:fld id="{73461B12-3C6B-4E75-888C-79CD44012564}" type="slidenum">
              <a:rPr/>
              <a:pPr>
                <a:defRPr lang="pl-PL"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 lang="pl-PL"/>
            </a:pPr>
            <a:endParaRPr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 lang="pl-PL"/>
            </a:pPr>
            <a:endParaRPr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 lang="pl-PL"/>
            </a:pPr>
            <a:fld id="{4B368414-B042-445D-98FA-0D3FBCCC25EF}" type="slidenum">
              <a:rPr/>
              <a:pPr>
                <a:defRPr lang="pl-PL"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381000"/>
            <a:ext cx="2076450" cy="56388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6076950" cy="56388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 lang="pl-PL"/>
            </a:pPr>
            <a:endParaRPr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 lang="pl-PL"/>
            </a:pPr>
            <a:endParaRPr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 lang="pl-PL"/>
            </a:pPr>
            <a:fld id="{1D6BD084-7544-4FA0-A284-F065448E364F}" type="slidenum">
              <a:rPr/>
              <a:pPr>
                <a:defRPr lang="pl-PL"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3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3" name="Rectangle 11"/>
            <p:cNvSpPr/>
            <p:nvPr userDrawn="1"/>
          </p:nvSpPr>
          <p:spPr bwMode="auto">
            <a:xfrm>
              <a:off x="0" y="1066800"/>
              <a:ext cx="9144000" cy="5791200"/>
            </a:xfrm>
            <a:prstGeom prst="rect">
              <a:avLst/>
            </a:prstGeom>
            <a:solidFill>
              <a:srgbClr val="F8F8F8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pl-PL"/>
            </a:p>
          </p:txBody>
        </p:sp>
        <p:grpSp>
          <p:nvGrpSpPr>
            <p:cNvPr id="4" name="Group 10"/>
            <p:cNvGrpSpPr>
              <a:grpSpLocks/>
            </p:cNvGrpSpPr>
            <p:nvPr userDrawn="1"/>
          </p:nvGrpSpPr>
          <p:grpSpPr bwMode="auto">
            <a:xfrm>
              <a:off x="0" y="0"/>
              <a:ext cx="9144000" cy="1524000"/>
              <a:chOff x="0" y="0"/>
              <a:chExt cx="9144000" cy="1524000"/>
            </a:xfrm>
          </p:grpSpPr>
          <p:sp>
            <p:nvSpPr>
              <p:cNvPr id="5" name="Rectangle 5"/>
              <p:cNvSpPr/>
              <p:nvPr userDrawn="1"/>
            </p:nvSpPr>
            <p:spPr bwMode="auto">
              <a:xfrm>
                <a:off x="0" y="0"/>
                <a:ext cx="9144000" cy="1066800"/>
              </a:xfrm>
              <a:prstGeom prst="rect">
                <a:avLst/>
              </a:prstGeom>
              <a:solidFill>
                <a:schemeClr val="tx1"/>
              </a:solidFill>
              <a:ln w="22225" cap="flat" cmpd="sng" algn="ctr">
                <a:solidFill>
                  <a:srgbClr val="F8F8F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pl-PL"/>
              </a:p>
            </p:txBody>
          </p:sp>
          <p:sp>
            <p:nvSpPr>
              <p:cNvPr id="6" name="Rectangle 6"/>
              <p:cNvSpPr/>
              <p:nvPr userDrawn="1"/>
            </p:nvSpPr>
            <p:spPr bwMode="auto">
              <a:xfrm>
                <a:off x="685800" y="304800"/>
                <a:ext cx="8001000" cy="1219200"/>
              </a:xfrm>
              <a:prstGeom prst="rect">
                <a:avLst/>
              </a:prstGeom>
              <a:solidFill>
                <a:schemeClr val="tx1"/>
              </a:solidFill>
              <a:ln w="19050" cap="flat" cmpd="sng" algn="ctr">
                <a:solidFill>
                  <a:srgbClr val="F8F8F8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pl-PL"/>
              </a:p>
            </p:txBody>
          </p:sp>
          <p:pic>
            <p:nvPicPr>
              <p:cNvPr id="7" name="Picture 7" descr="j0285108.jpg"/>
              <p:cNvPicPr>
                <a:picLocks noChangeAspect="1"/>
              </p:cNvPicPr>
              <p:nvPr userDrawn="1"/>
            </p:nvPicPr>
            <p:blipFill>
              <a:blip r:embed="rId2" cstate="print">
                <a:lum bright="10000"/>
                <a:duotone>
                  <a:prstClr val="black"/>
                  <a:schemeClr val="tx2">
                    <a:lumMod val="75000"/>
                    <a:tint val="45000"/>
                    <a:satMod val="400000"/>
                  </a:schemeClr>
                </a:duotone>
              </a:blip>
              <a:srcRect l="9524" r="19048"/>
              <a:stretch>
                <a:fillRect/>
              </a:stretch>
            </p:blipFill>
            <p:spPr>
              <a:xfrm>
                <a:off x="2362200" y="381000"/>
                <a:ext cx="1143000" cy="1053465"/>
              </a:xfrm>
              <a:prstGeom prst="ellipse">
                <a:avLst/>
              </a:prstGeom>
              <a:ln w="19050" cap="rnd">
                <a:solidFill>
                  <a:schemeClr val="tx2">
                    <a:lumMod val="75000"/>
                  </a:schemeClr>
                </a:solidFill>
              </a:ln>
            </p:spPr>
          </p:pic>
          <p:pic>
            <p:nvPicPr>
              <p:cNvPr id="8" name="Picture 9" descr="j0285110.jpg"/>
              <p:cNvPicPr>
                <a:picLocks noChangeAspect="1"/>
              </p:cNvPicPr>
              <p:nvPr userDrawn="1"/>
            </p:nvPicPr>
            <p:blipFill>
              <a:blip r:embed="rId3" cstate="print">
                <a:duotone>
                  <a:prstClr val="black"/>
                  <a:schemeClr val="tx2">
                    <a:lumMod val="75000"/>
                    <a:tint val="45000"/>
                    <a:satMod val="400000"/>
                  </a:schemeClr>
                </a:duotone>
                <a:lum bright="10000"/>
              </a:blip>
              <a:srcRect l="19213" r="10417"/>
              <a:stretch>
                <a:fillRect/>
              </a:stretch>
            </p:blipFill>
            <p:spPr>
              <a:xfrm>
                <a:off x="1066800" y="381000"/>
                <a:ext cx="1073020" cy="1051560"/>
              </a:xfrm>
              <a:prstGeom prst="ellipse">
                <a:avLst/>
              </a:prstGeom>
              <a:ln w="19050" cap="rnd">
                <a:solidFill>
                  <a:schemeClr val="tx2">
                    <a:lumMod val="75000"/>
                  </a:schemeClr>
                </a:solidFill>
              </a:ln>
            </p:spPr>
          </p:pic>
        </p:grpSp>
      </p:grp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 lang="pl-PL"/>
            </a:pPr>
            <a:endParaRPr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 lang="pl-PL"/>
            </a:pPr>
            <a:endParaRPr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 lang="pl-PL"/>
            </a:pPr>
            <a:fld id="{30EC17C4-7DCA-4F48-91DF-67FDBC5A897F}" type="slidenum">
              <a:rPr/>
              <a:pPr>
                <a:defRPr lang="pl-PL"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latinLnBrk="0">
              <a:defRPr lang="pl-PL" sz="3600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 lang="pl-PL"/>
            </a:pPr>
            <a:endParaRPr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 lang="pl-PL"/>
            </a:pPr>
            <a:endParaRPr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 lang="pl-PL"/>
            </a:pPr>
            <a:fld id="{59921222-0B51-433E-BE0A-DD0FE1B9CC9A}" type="slidenum">
              <a:rPr/>
              <a:pPr>
                <a:defRPr lang="pl-PL"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 latinLnBrk="0">
              <a:defRPr lang="pl-PL"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 latinLnBrk="0">
              <a:buNone/>
              <a:defRPr lang="pl-PL" sz="2000"/>
            </a:lvl1pPr>
            <a:lvl2pPr marL="457200" indent="0">
              <a:buNone/>
              <a:defRPr lang="pl-PL" sz="1800"/>
            </a:lvl2pPr>
            <a:lvl3pPr marL="914400" indent="0">
              <a:buNone/>
              <a:defRPr lang="pl-PL" sz="1600"/>
            </a:lvl3pPr>
            <a:lvl4pPr marL="1371600" indent="0">
              <a:buNone/>
              <a:defRPr lang="pl-PL" sz="1400"/>
            </a:lvl4pPr>
            <a:lvl5pPr marL="1828800" indent="0">
              <a:buNone/>
              <a:defRPr lang="pl-PL" sz="1400"/>
            </a:lvl5pPr>
            <a:lvl6pPr marL="2286000" indent="0">
              <a:buNone/>
              <a:defRPr lang="pl-PL" sz="1400"/>
            </a:lvl6pPr>
            <a:lvl7pPr marL="2743200" indent="0">
              <a:buNone/>
              <a:defRPr lang="pl-PL" sz="1400"/>
            </a:lvl7pPr>
            <a:lvl8pPr marL="3200400" indent="0">
              <a:buNone/>
              <a:defRPr lang="pl-PL" sz="1400"/>
            </a:lvl8pPr>
            <a:lvl9pPr marL="3657600" indent="0">
              <a:buNone/>
              <a:defRPr lang="pl-PL"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 lang="pl-PL"/>
            </a:pPr>
            <a:endParaRPr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 lang="pl-PL"/>
            </a:pPr>
            <a:endParaRPr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 lang="pl-PL"/>
            </a:pPr>
            <a:fld id="{9024C951-3C3A-461D-AB3C-5312752F2069}" type="slidenum">
              <a:rPr/>
              <a:pPr>
                <a:defRPr lang="pl-PL"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latinLnBrk="0">
              <a:defRPr lang="pl-PL" sz="24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52600"/>
            <a:ext cx="4076700" cy="4267200"/>
          </a:xfrm>
        </p:spPr>
        <p:txBody>
          <a:bodyPr/>
          <a:lstStyle>
            <a:lvl1pPr latinLnBrk="0">
              <a:defRPr lang="pl-PL" sz="2800"/>
            </a:lvl1pPr>
            <a:lvl2pPr>
              <a:defRPr lang="pl-PL" sz="2400"/>
            </a:lvl2pPr>
            <a:lvl3pPr>
              <a:defRPr lang="pl-PL" sz="2000"/>
            </a:lvl3pPr>
            <a:lvl4pPr>
              <a:defRPr lang="pl-PL" sz="1800"/>
            </a:lvl4pPr>
            <a:lvl5pPr>
              <a:defRPr lang="pl-PL" sz="1800"/>
            </a:lvl5pPr>
            <a:lvl6pPr>
              <a:defRPr lang="pl-PL" sz="1800"/>
            </a:lvl6pPr>
            <a:lvl7pPr>
              <a:defRPr lang="pl-PL" sz="1800"/>
            </a:lvl7pPr>
            <a:lvl8pPr>
              <a:defRPr lang="pl-PL" sz="1800"/>
            </a:lvl8pPr>
            <a:lvl9pPr>
              <a:defRPr lang="pl-PL"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38700" y="1752600"/>
            <a:ext cx="4076700" cy="4267200"/>
          </a:xfrm>
        </p:spPr>
        <p:txBody>
          <a:bodyPr/>
          <a:lstStyle>
            <a:lvl1pPr latinLnBrk="0">
              <a:defRPr lang="pl-PL" sz="2800"/>
            </a:lvl1pPr>
            <a:lvl2pPr>
              <a:defRPr lang="pl-PL" sz="2400"/>
            </a:lvl2pPr>
            <a:lvl3pPr>
              <a:defRPr lang="pl-PL" sz="2000"/>
            </a:lvl3pPr>
            <a:lvl4pPr>
              <a:defRPr lang="pl-PL" sz="1800"/>
            </a:lvl4pPr>
            <a:lvl5pPr>
              <a:defRPr lang="pl-PL" sz="1800"/>
            </a:lvl5pPr>
            <a:lvl6pPr>
              <a:defRPr lang="pl-PL" sz="1800"/>
            </a:lvl6pPr>
            <a:lvl7pPr>
              <a:defRPr lang="pl-PL" sz="1800"/>
            </a:lvl7pPr>
            <a:lvl8pPr>
              <a:defRPr lang="pl-PL" sz="1800"/>
            </a:lvl8pPr>
            <a:lvl9pPr>
              <a:defRPr lang="pl-PL"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 lang="pl-PL"/>
            </a:pPr>
            <a:endParaRPr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 lang="pl-PL"/>
            </a:pPr>
            <a:endParaRPr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 lang="pl-PL"/>
            </a:pPr>
            <a:fld id="{EE374F90-3167-40DC-A881-BF405E061E73}" type="slidenum">
              <a:rPr/>
              <a:pPr>
                <a:defRPr lang="pl-PL"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0" y="274638"/>
            <a:ext cx="4953000" cy="1143000"/>
          </a:xfrm>
        </p:spPr>
        <p:txBody>
          <a:bodyPr/>
          <a:lstStyle>
            <a:lvl1pPr latinLnBrk="0">
              <a:defRPr lang="pl-PL" sz="24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latinLnBrk="0">
              <a:buNone/>
              <a:defRPr lang="pl-PL" sz="2400" b="1"/>
            </a:lvl1pPr>
            <a:lvl2pPr marL="457200" indent="0">
              <a:buNone/>
              <a:defRPr lang="pl-PL" sz="2000" b="1"/>
            </a:lvl2pPr>
            <a:lvl3pPr marL="914400" indent="0">
              <a:buNone/>
              <a:defRPr lang="pl-PL" sz="1800" b="1"/>
            </a:lvl3pPr>
            <a:lvl4pPr marL="1371600" indent="0">
              <a:buNone/>
              <a:defRPr lang="pl-PL" sz="1600" b="1"/>
            </a:lvl4pPr>
            <a:lvl5pPr marL="1828800" indent="0">
              <a:buNone/>
              <a:defRPr lang="pl-PL" sz="1600" b="1"/>
            </a:lvl5pPr>
            <a:lvl6pPr marL="2286000" indent="0">
              <a:buNone/>
              <a:defRPr lang="pl-PL" sz="1600" b="1"/>
            </a:lvl6pPr>
            <a:lvl7pPr marL="2743200" indent="0">
              <a:buNone/>
              <a:defRPr lang="pl-PL" sz="1600" b="1"/>
            </a:lvl7pPr>
            <a:lvl8pPr marL="3200400" indent="0">
              <a:buNone/>
              <a:defRPr lang="pl-PL" sz="1600" b="1"/>
            </a:lvl8pPr>
            <a:lvl9pPr marL="3657600" indent="0">
              <a:buNone/>
              <a:defRPr lang="pl-PL"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latinLnBrk="0">
              <a:defRPr lang="pl-PL" sz="2400"/>
            </a:lvl1pPr>
            <a:lvl2pPr>
              <a:defRPr lang="pl-PL" sz="2000"/>
            </a:lvl2pPr>
            <a:lvl3pPr>
              <a:defRPr lang="pl-PL" sz="1800"/>
            </a:lvl3pPr>
            <a:lvl4pPr>
              <a:defRPr lang="pl-PL" sz="1600"/>
            </a:lvl4pPr>
            <a:lvl5pPr>
              <a:defRPr lang="pl-PL" sz="1600"/>
            </a:lvl5pPr>
            <a:lvl6pPr>
              <a:defRPr lang="pl-PL" sz="1600"/>
            </a:lvl6pPr>
            <a:lvl7pPr>
              <a:defRPr lang="pl-PL" sz="1600"/>
            </a:lvl7pPr>
            <a:lvl8pPr>
              <a:defRPr lang="pl-PL" sz="1600"/>
            </a:lvl8pPr>
            <a:lvl9pPr>
              <a:defRPr lang="pl-PL"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latinLnBrk="0">
              <a:buNone/>
              <a:defRPr lang="pl-PL" sz="2400" b="1"/>
            </a:lvl1pPr>
            <a:lvl2pPr marL="457200" indent="0">
              <a:buNone/>
              <a:defRPr lang="pl-PL" sz="2000" b="1"/>
            </a:lvl2pPr>
            <a:lvl3pPr marL="914400" indent="0">
              <a:buNone/>
              <a:defRPr lang="pl-PL" sz="1800" b="1"/>
            </a:lvl3pPr>
            <a:lvl4pPr marL="1371600" indent="0">
              <a:buNone/>
              <a:defRPr lang="pl-PL" sz="1600" b="1"/>
            </a:lvl4pPr>
            <a:lvl5pPr marL="1828800" indent="0">
              <a:buNone/>
              <a:defRPr lang="pl-PL" sz="1600" b="1"/>
            </a:lvl5pPr>
            <a:lvl6pPr marL="2286000" indent="0">
              <a:buNone/>
              <a:defRPr lang="pl-PL" sz="1600" b="1"/>
            </a:lvl6pPr>
            <a:lvl7pPr marL="2743200" indent="0">
              <a:buNone/>
              <a:defRPr lang="pl-PL" sz="1600" b="1"/>
            </a:lvl7pPr>
            <a:lvl8pPr marL="3200400" indent="0">
              <a:buNone/>
              <a:defRPr lang="pl-PL" sz="1600" b="1"/>
            </a:lvl8pPr>
            <a:lvl9pPr marL="3657600" indent="0">
              <a:buNone/>
              <a:defRPr lang="pl-PL"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 latinLnBrk="0">
              <a:defRPr lang="pl-PL" sz="2400"/>
            </a:lvl1pPr>
            <a:lvl2pPr>
              <a:defRPr lang="pl-PL" sz="2000"/>
            </a:lvl2pPr>
            <a:lvl3pPr>
              <a:defRPr lang="pl-PL" sz="1800"/>
            </a:lvl3pPr>
            <a:lvl4pPr>
              <a:defRPr lang="pl-PL" sz="1600"/>
            </a:lvl4pPr>
            <a:lvl5pPr>
              <a:defRPr lang="pl-PL" sz="1600"/>
            </a:lvl5pPr>
            <a:lvl6pPr>
              <a:defRPr lang="pl-PL" sz="1600"/>
            </a:lvl6pPr>
            <a:lvl7pPr>
              <a:defRPr lang="pl-PL" sz="1600"/>
            </a:lvl7pPr>
            <a:lvl8pPr>
              <a:defRPr lang="pl-PL" sz="1600"/>
            </a:lvl8pPr>
            <a:lvl9pPr>
              <a:defRPr lang="pl-PL"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 lang="pl-PL"/>
            </a:pPr>
            <a:endParaRPr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 lang="pl-PL"/>
            </a:pPr>
            <a:endParaRPr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 lang="pl-PL"/>
            </a:pPr>
            <a:fld id="{423FCC1D-83EA-471C-95D8-67032390781C}" type="slidenum">
              <a:rPr/>
              <a:pPr>
                <a:defRPr lang="pl-PL"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 lang="pl-PL"/>
            </a:pPr>
            <a:endParaRPr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 lang="pl-PL"/>
            </a:pPr>
            <a:endParaRPr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 lang="pl-PL"/>
            </a:pPr>
            <a:fld id="{CE1C60A1-66B5-4558-82C4-F2262133E3F3}" type="slidenum">
              <a:rPr/>
              <a:pPr>
                <a:defRPr lang="pl-PL"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 lang="pl-PL"/>
            </a:pPr>
            <a:endParaRPr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 lang="pl-PL"/>
            </a:pPr>
            <a:endParaRPr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 lang="pl-PL"/>
            </a:pPr>
            <a:fld id="{7A05C396-737A-4402-B2F3-A0BBD934C007}" type="slidenum">
              <a:rPr/>
              <a:pPr>
                <a:defRPr lang="pl-PL"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0"/>
            <a:ext cx="3008313" cy="914400"/>
          </a:xfrm>
        </p:spPr>
        <p:txBody>
          <a:bodyPr anchor="b"/>
          <a:lstStyle>
            <a:lvl1pPr algn="l" latinLnBrk="0">
              <a:defRPr lang="pl-PL"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524000"/>
            <a:ext cx="5111750" cy="4602163"/>
          </a:xfrm>
        </p:spPr>
        <p:txBody>
          <a:bodyPr/>
          <a:lstStyle>
            <a:lvl1pPr latinLnBrk="0">
              <a:defRPr lang="pl-PL" sz="3200"/>
            </a:lvl1pPr>
            <a:lvl2pPr>
              <a:defRPr lang="pl-PL" sz="2800"/>
            </a:lvl2pPr>
            <a:lvl3pPr>
              <a:defRPr lang="pl-PL" sz="2400"/>
            </a:lvl3pPr>
            <a:lvl4pPr>
              <a:defRPr lang="pl-PL" sz="2000"/>
            </a:lvl4pPr>
            <a:lvl5pPr>
              <a:defRPr lang="pl-PL" sz="2000"/>
            </a:lvl5pPr>
            <a:lvl6pPr>
              <a:defRPr lang="pl-PL" sz="2000"/>
            </a:lvl6pPr>
            <a:lvl7pPr>
              <a:defRPr lang="pl-PL" sz="2000"/>
            </a:lvl7pPr>
            <a:lvl8pPr>
              <a:defRPr lang="pl-PL" sz="2000"/>
            </a:lvl8pPr>
            <a:lvl9pPr>
              <a:defRPr lang="pl-PL"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438400"/>
            <a:ext cx="3008313" cy="3687763"/>
          </a:xfrm>
        </p:spPr>
        <p:txBody>
          <a:bodyPr/>
          <a:lstStyle>
            <a:lvl1pPr marL="0" indent="0" latinLnBrk="0">
              <a:buNone/>
              <a:defRPr lang="pl-PL" sz="1400"/>
            </a:lvl1pPr>
            <a:lvl2pPr marL="457200" indent="0">
              <a:buNone/>
              <a:defRPr lang="pl-PL" sz="1200"/>
            </a:lvl2pPr>
            <a:lvl3pPr marL="914400" indent="0">
              <a:buNone/>
              <a:defRPr lang="pl-PL" sz="1000"/>
            </a:lvl3pPr>
            <a:lvl4pPr marL="1371600" indent="0">
              <a:buNone/>
              <a:defRPr lang="pl-PL" sz="900"/>
            </a:lvl4pPr>
            <a:lvl5pPr marL="1828800" indent="0">
              <a:buNone/>
              <a:defRPr lang="pl-PL" sz="900"/>
            </a:lvl5pPr>
            <a:lvl6pPr marL="2286000" indent="0">
              <a:buNone/>
              <a:defRPr lang="pl-PL" sz="900"/>
            </a:lvl6pPr>
            <a:lvl7pPr marL="2743200" indent="0">
              <a:buNone/>
              <a:defRPr lang="pl-PL" sz="900"/>
            </a:lvl7pPr>
            <a:lvl8pPr marL="3200400" indent="0">
              <a:buNone/>
              <a:defRPr lang="pl-PL" sz="900"/>
            </a:lvl8pPr>
            <a:lvl9pPr marL="3657600" indent="0">
              <a:buNone/>
              <a:defRPr lang="pl-PL"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 lang="pl-PL"/>
            </a:pPr>
            <a:endParaRPr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 lang="pl-PL"/>
            </a:pPr>
            <a:endParaRPr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 lang="pl-PL"/>
            </a:pPr>
            <a:fld id="{7C3124AF-7ECC-4BA7-ACD9-2F1AFC80E877}" type="slidenum">
              <a:rPr/>
              <a:pPr>
                <a:defRPr lang="pl-PL"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 latinLnBrk="0">
              <a:defRPr lang="pl-PL"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523999"/>
            <a:ext cx="5486400" cy="3203575"/>
          </a:xfrm>
        </p:spPr>
        <p:txBody>
          <a:bodyPr/>
          <a:lstStyle>
            <a:lvl1pPr marL="0" indent="0" latinLnBrk="0">
              <a:buNone/>
              <a:defRPr lang="pl-PL" sz="3200"/>
            </a:lvl1pPr>
            <a:lvl2pPr marL="457200" indent="0">
              <a:buNone/>
              <a:defRPr lang="pl-PL" sz="2800"/>
            </a:lvl2pPr>
            <a:lvl3pPr marL="914400" indent="0">
              <a:buNone/>
              <a:defRPr lang="pl-PL" sz="2400"/>
            </a:lvl3pPr>
            <a:lvl4pPr marL="1371600" indent="0">
              <a:buNone/>
              <a:defRPr lang="pl-PL" sz="2000"/>
            </a:lvl4pPr>
            <a:lvl5pPr marL="1828800" indent="0">
              <a:buNone/>
              <a:defRPr lang="pl-PL" sz="2000"/>
            </a:lvl5pPr>
            <a:lvl6pPr marL="2286000" indent="0">
              <a:buNone/>
              <a:defRPr lang="pl-PL" sz="2000"/>
            </a:lvl6pPr>
            <a:lvl7pPr marL="2743200" indent="0">
              <a:buNone/>
              <a:defRPr lang="pl-PL" sz="2000"/>
            </a:lvl7pPr>
            <a:lvl8pPr marL="3200400" indent="0">
              <a:buNone/>
              <a:defRPr lang="pl-PL" sz="2000"/>
            </a:lvl8pPr>
            <a:lvl9pPr marL="3657600" indent="0">
              <a:buNone/>
              <a:defRPr lang="pl-PL" sz="2000"/>
            </a:lvl9pPr>
          </a:lstStyle>
          <a:p>
            <a:pPr lvl="0"/>
            <a:r>
              <a:rPr lang="pl-PL" noProof="0" smtClean="0"/>
              <a:t>Kliknij ikonę, aby dodać obraz</a:t>
            </a:r>
            <a:endParaRPr lang="pl-PL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 latinLnBrk="0">
              <a:buNone/>
              <a:defRPr lang="pl-PL" sz="1400"/>
            </a:lvl1pPr>
            <a:lvl2pPr marL="457200" indent="0">
              <a:buNone/>
              <a:defRPr lang="pl-PL" sz="1200"/>
            </a:lvl2pPr>
            <a:lvl3pPr marL="914400" indent="0">
              <a:buNone/>
              <a:defRPr lang="pl-PL" sz="1000"/>
            </a:lvl3pPr>
            <a:lvl4pPr marL="1371600" indent="0">
              <a:buNone/>
              <a:defRPr lang="pl-PL" sz="900"/>
            </a:lvl4pPr>
            <a:lvl5pPr marL="1828800" indent="0">
              <a:buNone/>
              <a:defRPr lang="pl-PL" sz="900"/>
            </a:lvl5pPr>
            <a:lvl6pPr marL="2286000" indent="0">
              <a:buNone/>
              <a:defRPr lang="pl-PL" sz="900"/>
            </a:lvl6pPr>
            <a:lvl7pPr marL="2743200" indent="0">
              <a:buNone/>
              <a:defRPr lang="pl-PL" sz="900"/>
            </a:lvl7pPr>
            <a:lvl8pPr marL="3200400" indent="0">
              <a:buNone/>
              <a:defRPr lang="pl-PL" sz="900"/>
            </a:lvl8pPr>
            <a:lvl9pPr marL="3657600" indent="0">
              <a:buNone/>
              <a:defRPr lang="pl-PL"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 lang="pl-PL"/>
            </a:pPr>
            <a:endParaRPr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 lang="pl-PL"/>
            </a:pPr>
            <a:endParaRPr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 lang="pl-PL"/>
            </a:pPr>
            <a:fld id="{07D2C68B-5563-459F-BAA3-045EC67016D7}" type="slidenum">
              <a:rPr/>
              <a:pPr>
                <a:defRPr lang="pl-PL"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657600" y="381000"/>
            <a:ext cx="487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7526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Poziom drugi</a:t>
            </a:r>
          </a:p>
          <a:p>
            <a:pPr lvl="2"/>
            <a:r>
              <a:rPr lang="pl-PL" smtClean="0"/>
              <a:t>Poziom trzeci</a:t>
            </a:r>
          </a:p>
          <a:p>
            <a:pPr lvl="3"/>
            <a:r>
              <a:rPr lang="pl-PL" smtClean="0"/>
              <a:t>Poziom czwarty</a:t>
            </a:r>
          </a:p>
          <a:p>
            <a:pPr lvl="4"/>
            <a:r>
              <a:rPr lang="pl-PL" smtClean="0"/>
              <a:t>Poziom piąty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latinLnBrk="0" hangingPunct="1">
              <a:defRPr lang="pl-PL" sz="1000"/>
            </a:lvl1pPr>
          </a:lstStyle>
          <a:p>
            <a:pPr>
              <a:defRPr lang="pl-PL"/>
            </a:pPr>
            <a:endParaRPr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latinLnBrk="0" hangingPunct="1">
              <a:defRPr lang="pl-PL" sz="1000"/>
            </a:lvl1pPr>
          </a:lstStyle>
          <a:p>
            <a:pPr>
              <a:defRPr lang="pl-PL"/>
            </a:pPr>
            <a:endParaRPr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latinLnBrk="0" hangingPunct="1">
              <a:defRPr lang="pl-PL" sz="1000"/>
            </a:lvl1pPr>
          </a:lstStyle>
          <a:p>
            <a:pPr>
              <a:defRPr lang="pl-PL"/>
            </a:pPr>
            <a:fld id="{C29B3F11-0CBC-41FA-B3E4-E2CAC4001135}" type="slidenum">
              <a:rPr/>
              <a:pPr>
                <a:defRPr lang="pl-PL"/>
              </a:pPr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lang="pl-PL"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lang="pl-PL" sz="36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lang="pl-PL" sz="36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lang="pl-PL" sz="36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lang="pl-PL" sz="36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lang="pl-PL" sz="36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lang="pl-PL" sz="36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lang="pl-PL" sz="36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lang="pl-PL"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lang="pl-PL" sz="3200">
          <a:solidFill>
            <a:srgbClr val="264D73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lang="pl-PL" sz="2800">
          <a:solidFill>
            <a:srgbClr val="264D73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lang="pl-PL" sz="2400">
          <a:solidFill>
            <a:srgbClr val="264D73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lang="pl-PL" sz="2000">
          <a:solidFill>
            <a:srgbClr val="264D73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lang="pl-PL" sz="2000">
          <a:solidFill>
            <a:srgbClr val="264D73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lang="pl-PL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lang="pl-PL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lang="pl-PL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lang="pl-PL"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lang="pl-PL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pl-PL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pl-PL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pl-PL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pl-PL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pl-PL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pl-PL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pl-PL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pl-PL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dirty="0" smtClean="0"/>
              <a:t>Biznesplan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AEFF0D"/>
                </a:solidFill>
              </a:rPr>
              <a:t>P</a:t>
            </a:r>
            <a:r>
              <a:rPr dirty="0" smtClean="0">
                <a:solidFill>
                  <a:srgbClr val="AEFF0D"/>
                </a:solidFill>
              </a:rPr>
              <a:t>lan marketingowy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Wyjaśnienia</a:t>
            </a:r>
            <a:endParaRPr dirty="0" smtClean="0"/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 grupach przygotowujecie </a:t>
            </a:r>
            <a:r>
              <a:rPr lang="pl-PL" dirty="0" smtClean="0"/>
              <a:t>czwarty </a:t>
            </a:r>
            <a:r>
              <a:rPr lang="pl-PL" dirty="0"/>
              <a:t>rozdział biznesplanu swojego przedsiębiorstwa zgodnie z podanymi w kolejnych slajdach podrozdziałami</a:t>
            </a:r>
          </a:p>
          <a:p>
            <a:r>
              <a:rPr lang="pl-PL" dirty="0"/>
              <a:t>W tej prezentacji zamieszczone są informacje na temat sposobu przygotowania </a:t>
            </a:r>
            <a:r>
              <a:rPr lang="pl-PL" dirty="0" smtClean="0"/>
              <a:t>czwartego </a:t>
            </a:r>
            <a:r>
              <a:rPr lang="pl-PL" dirty="0"/>
              <a:t>rozdziału biznesplanu</a:t>
            </a:r>
          </a:p>
          <a:p>
            <a:endParaRPr dirty="0" smtClean="0"/>
          </a:p>
        </p:txBody>
      </p:sp>
      <p:pic>
        <p:nvPicPr>
          <p:cNvPr id="15363" name="Picture 6" descr="cycler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6950" y="4300538"/>
            <a:ext cx="2628900" cy="172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3657600" y="381000"/>
            <a:ext cx="5257800" cy="1066800"/>
          </a:xfrm>
        </p:spPr>
        <p:txBody>
          <a:bodyPr>
            <a:normAutofit fontScale="90000"/>
          </a:bodyPr>
          <a:lstStyle/>
          <a:p>
            <a:r>
              <a:rPr dirty="0" smtClean="0"/>
              <a:t>4. Plan marketingowy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609600" y="2420888"/>
            <a:ext cx="8305800" cy="3598912"/>
          </a:xfrm>
        </p:spPr>
        <p:txBody>
          <a:bodyPr/>
          <a:lstStyle/>
          <a:p>
            <a:pPr marL="0" indent="0">
              <a:buNone/>
            </a:pPr>
            <a:r>
              <a:rPr dirty="0" smtClean="0"/>
              <a:t>4.1 Założenia polityki cenowej</a:t>
            </a:r>
          </a:p>
          <a:p>
            <a:pPr marL="0" indent="0">
              <a:buNone/>
            </a:pPr>
            <a:r>
              <a:rPr lang="pl-PL" dirty="0" smtClean="0"/>
              <a:t>4.2 Kanały dystrybucji i metody sprzedaży</a:t>
            </a:r>
          </a:p>
          <a:p>
            <a:pPr marL="0" indent="0">
              <a:buNone/>
            </a:pPr>
            <a:r>
              <a:rPr lang="pl-PL" smtClean="0"/>
              <a:t>4.3 Narzędzia </a:t>
            </a:r>
            <a:r>
              <a:rPr lang="pl-PL" dirty="0" smtClean="0"/>
              <a:t>promocji </a:t>
            </a:r>
            <a:endParaRPr dirty="0" smtClean="0"/>
          </a:p>
          <a:p>
            <a:endParaRPr dirty="0" smtClean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0" y="620688"/>
            <a:ext cx="5200650" cy="82711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dirty="0" smtClean="0"/>
              <a:t>4.1 </a:t>
            </a:r>
            <a:r>
              <a:rPr lang="pl-PL" dirty="0"/>
              <a:t>Założenia polityki cenowej</a:t>
            </a:r>
            <a:br>
              <a:rPr lang="pl-PL" dirty="0"/>
            </a:br>
            <a:endParaRPr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Cena może być oparta na jakości</a:t>
            </a:r>
          </a:p>
          <a:p>
            <a:r>
              <a:rPr lang="pl-PL" dirty="0" smtClean="0"/>
              <a:t>Cena może być dopasowana do konkurencji</a:t>
            </a:r>
          </a:p>
          <a:p>
            <a:r>
              <a:rPr lang="pl-PL" dirty="0" smtClean="0"/>
              <a:t>Cena może być poniżej konkurencji</a:t>
            </a:r>
          </a:p>
          <a:p>
            <a:r>
              <a:rPr lang="pl-PL" dirty="0" smtClean="0"/>
              <a:t>Cena może być powyżej konkurencji</a:t>
            </a:r>
            <a:endParaRPr lang="pl-PL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8"/>
          <p:cNvSpPr>
            <a:spLocks noGrp="1"/>
          </p:cNvSpPr>
          <p:nvPr>
            <p:ph type="title"/>
          </p:nvPr>
        </p:nvSpPr>
        <p:spPr>
          <a:xfrm>
            <a:off x="3491880" y="381000"/>
            <a:ext cx="5423520" cy="1066800"/>
          </a:xfrm>
        </p:spPr>
        <p:txBody>
          <a:bodyPr>
            <a:normAutofit fontScale="90000"/>
          </a:bodyPr>
          <a:lstStyle/>
          <a:p>
            <a:r>
              <a:rPr dirty="0" smtClean="0"/>
              <a:t>4.2 Kanały dystrybucji </a:t>
            </a:r>
            <a:br>
              <a:rPr dirty="0" smtClean="0"/>
            </a:br>
            <a:r>
              <a:rPr dirty="0" smtClean="0"/>
              <a:t>i metody sprzedaży</a:t>
            </a:r>
          </a:p>
        </p:txBody>
      </p:sp>
      <p:sp>
        <p:nvSpPr>
          <p:cNvPr id="18434" name="Content Placeholder 9"/>
          <p:cNvSpPr>
            <a:spLocks noGrp="1"/>
          </p:cNvSpPr>
          <p:nvPr>
            <p:ph idx="1"/>
          </p:nvPr>
        </p:nvSpPr>
        <p:spPr>
          <a:xfrm>
            <a:off x="609600" y="1752600"/>
            <a:ext cx="8305800" cy="4419600"/>
          </a:xfrm>
        </p:spPr>
        <p:txBody>
          <a:bodyPr/>
          <a:lstStyle/>
          <a:p>
            <a:r>
              <a:rPr lang="pl-PL" dirty="0" smtClean="0"/>
              <a:t>Kanały dystrybucji – „podróż” towaru, od wyprodukowania do dostarczenia do miejsca sprzedaży</a:t>
            </a:r>
          </a:p>
          <a:p>
            <a:r>
              <a:rPr lang="pl-PL" dirty="0" smtClean="0"/>
              <a:t>Metody sprzedaży – należy opisać: w jaki sposób produkty/usługi będą sprzedawane</a:t>
            </a:r>
            <a:endParaRPr dirty="0" smtClean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491880" y="381000"/>
            <a:ext cx="5423520" cy="10668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4.3 Narzędzia promocji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340768"/>
            <a:ext cx="8591872" cy="4572000"/>
          </a:xfrm>
        </p:spPr>
        <p:txBody>
          <a:bodyPr/>
          <a:lstStyle/>
          <a:p>
            <a:r>
              <a:rPr lang="pl-PL" dirty="0" smtClean="0"/>
              <a:t>Reklama (telewizyjna, radiowa, internetowa, prasowa, bannery)</a:t>
            </a:r>
          </a:p>
          <a:p>
            <a:r>
              <a:rPr lang="pl-PL" dirty="0" smtClean="0"/>
              <a:t>Sprzedaż osobista – prezentowanie produktów ich próbek, ale nie sprzedawanie ich np. hostessa prezentująca sok pomarańczowy firmy Hortex w Supermarkecie</a:t>
            </a:r>
          </a:p>
          <a:p>
            <a:r>
              <a:rPr lang="pl-PL" dirty="0" smtClean="0"/>
              <a:t>Akwizycja sprzedaży – prezentowanie produktu w taki sposób, aby zachęcić do zakupu, np. osoba sprzedająca garnki</a:t>
            </a:r>
          </a:p>
          <a:p>
            <a:r>
              <a:rPr lang="pl-PL" dirty="0" smtClean="0"/>
              <a:t>Public relations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291922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MG_SalesMarketingPresentation_TP10290550">
  <a:themeElements>
    <a:clrScheme name="Default Design 10">
      <a:dk1>
        <a:srgbClr val="336699"/>
      </a:dk1>
      <a:lt1>
        <a:srgbClr val="CCECFF"/>
      </a:lt1>
      <a:dk2>
        <a:srgbClr val="CCFF66"/>
      </a:dk2>
      <a:lt2>
        <a:srgbClr val="336699"/>
      </a:lt2>
      <a:accent1>
        <a:srgbClr val="DFF3FF"/>
      </a:accent1>
      <a:accent2>
        <a:srgbClr val="A6B84A"/>
      </a:accent2>
      <a:accent3>
        <a:srgbClr val="E2F4FF"/>
      </a:accent3>
      <a:accent4>
        <a:srgbClr val="2A5682"/>
      </a:accent4>
      <a:accent5>
        <a:srgbClr val="ECF8FF"/>
      </a:accent5>
      <a:accent6>
        <a:srgbClr val="96A642"/>
      </a:accent6>
      <a:hlink>
        <a:srgbClr val="73B5CF"/>
      </a:hlink>
      <a:folHlink>
        <a:srgbClr val="008080"/>
      </a:folHlink>
    </a:clrScheme>
    <a:fontScheme name="Default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DE9B5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BF2D7"/>
        </a:accent5>
        <a:accent6>
          <a:srgbClr val="2D2D8A"/>
        </a:accent6>
        <a:hlink>
          <a:srgbClr val="339966"/>
        </a:hlink>
        <a:folHlink>
          <a:srgbClr val="33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D5DEBA"/>
        </a:accent1>
        <a:accent2>
          <a:srgbClr val="F1FFCD"/>
        </a:accent2>
        <a:accent3>
          <a:srgbClr val="FFFFFF"/>
        </a:accent3>
        <a:accent4>
          <a:srgbClr val="000000"/>
        </a:accent4>
        <a:accent5>
          <a:srgbClr val="E7ECD9"/>
        </a:accent5>
        <a:accent6>
          <a:srgbClr val="DAE7BA"/>
        </a:accent6>
        <a:hlink>
          <a:srgbClr val="7B7D37"/>
        </a:hlink>
        <a:folHlink>
          <a:srgbClr val="3A62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777777"/>
        </a:dk1>
        <a:lt1>
          <a:srgbClr val="333333"/>
        </a:lt1>
        <a:dk2>
          <a:srgbClr val="000066"/>
        </a:dk2>
        <a:lt2>
          <a:srgbClr val="D1D1CB"/>
        </a:lt2>
        <a:accent1>
          <a:srgbClr val="99998D"/>
        </a:accent1>
        <a:accent2>
          <a:srgbClr val="6292C6"/>
        </a:accent2>
        <a:accent3>
          <a:srgbClr val="AAAAB8"/>
        </a:accent3>
        <a:accent4>
          <a:srgbClr val="2A2A2A"/>
        </a:accent4>
        <a:accent5>
          <a:srgbClr val="CACAC5"/>
        </a:accent5>
        <a:accent6>
          <a:srgbClr val="5884B3"/>
        </a:accent6>
        <a:hlink>
          <a:srgbClr val="FEF4AA"/>
        </a:hlink>
        <a:folHlink>
          <a:srgbClr val="F8F8F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333333"/>
        </a:dk1>
        <a:lt1>
          <a:srgbClr val="FFFFFF"/>
        </a:lt1>
        <a:dk2>
          <a:srgbClr val="D1D1CB"/>
        </a:dk2>
        <a:lt2>
          <a:srgbClr val="777777"/>
        </a:lt2>
        <a:accent1>
          <a:srgbClr val="99998D"/>
        </a:accent1>
        <a:accent2>
          <a:srgbClr val="6292C6"/>
        </a:accent2>
        <a:accent3>
          <a:srgbClr val="FFFFFF"/>
        </a:accent3>
        <a:accent4>
          <a:srgbClr val="2A2A2A"/>
        </a:accent4>
        <a:accent5>
          <a:srgbClr val="CACAC5"/>
        </a:accent5>
        <a:accent6>
          <a:srgbClr val="5884B3"/>
        </a:accent6>
        <a:hlink>
          <a:srgbClr val="FEF4AA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ABCF7F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D2E4C0"/>
        </a:accent5>
        <a:accent6>
          <a:srgbClr val="E78A5C"/>
        </a:accent6>
        <a:hlink>
          <a:srgbClr val="EA552C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85CADF"/>
        </a:dk1>
        <a:lt1>
          <a:srgbClr val="DBF0FF"/>
        </a:lt1>
        <a:dk2>
          <a:srgbClr val="CCFFFF"/>
        </a:dk2>
        <a:lt2>
          <a:srgbClr val="003366"/>
        </a:lt2>
        <a:accent1>
          <a:srgbClr val="3F709D"/>
        </a:accent1>
        <a:accent2>
          <a:srgbClr val="00B000"/>
        </a:accent2>
        <a:accent3>
          <a:srgbClr val="EAF6FF"/>
        </a:accent3>
        <a:accent4>
          <a:srgbClr val="71ACBE"/>
        </a:accent4>
        <a:accent5>
          <a:srgbClr val="AFBBCC"/>
        </a:accent5>
        <a:accent6>
          <a:srgbClr val="009F00"/>
        </a:accent6>
        <a:hlink>
          <a:srgbClr val="66CCFF"/>
        </a:hlink>
        <a:folHlink>
          <a:srgbClr val="FFF38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663300"/>
        </a:dk1>
        <a:lt1>
          <a:srgbClr val="D2BA9E"/>
        </a:lt1>
        <a:dk2>
          <a:srgbClr val="DFC08D"/>
        </a:dk2>
        <a:lt2>
          <a:srgbClr val="2D2015"/>
        </a:lt2>
        <a:accent1>
          <a:srgbClr val="C6DF95"/>
        </a:accent1>
        <a:accent2>
          <a:srgbClr val="8F5F2F"/>
        </a:accent2>
        <a:accent3>
          <a:srgbClr val="E5D9CC"/>
        </a:accent3>
        <a:accent4>
          <a:srgbClr val="562A00"/>
        </a:accent4>
        <a:accent5>
          <a:srgbClr val="DFECC8"/>
        </a:accent5>
        <a:accent6>
          <a:srgbClr val="81552A"/>
        </a:accent6>
        <a:hlink>
          <a:srgbClr val="CCB400"/>
        </a:hlink>
        <a:folHlink>
          <a:srgbClr val="5C6E7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969696"/>
        </a:dk1>
        <a:lt1>
          <a:srgbClr val="DEF6F1"/>
        </a:lt1>
        <a:dk2>
          <a:srgbClr val="8BCD33"/>
        </a:dk2>
        <a:lt2>
          <a:srgbClr val="969696"/>
        </a:lt2>
        <a:accent1>
          <a:srgbClr val="E8FFCD"/>
        </a:accent1>
        <a:accent2>
          <a:srgbClr val="8DC6FF"/>
        </a:accent2>
        <a:accent3>
          <a:srgbClr val="ECFAF7"/>
        </a:accent3>
        <a:accent4>
          <a:srgbClr val="7F7F7F"/>
        </a:accent4>
        <a:accent5>
          <a:srgbClr val="F2FFE3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336699"/>
        </a:dk1>
        <a:lt1>
          <a:srgbClr val="CCECFF"/>
        </a:lt1>
        <a:dk2>
          <a:srgbClr val="CCFF66"/>
        </a:dk2>
        <a:lt2>
          <a:srgbClr val="336699"/>
        </a:lt2>
        <a:accent1>
          <a:srgbClr val="DFF3FF"/>
        </a:accent1>
        <a:accent2>
          <a:srgbClr val="A6B84A"/>
        </a:accent2>
        <a:accent3>
          <a:srgbClr val="E2F4FF"/>
        </a:accent3>
        <a:accent4>
          <a:srgbClr val="2A5682"/>
        </a:accent4>
        <a:accent5>
          <a:srgbClr val="ECF8FF"/>
        </a:accent5>
        <a:accent6>
          <a:srgbClr val="96A642"/>
        </a:accent6>
        <a:hlink>
          <a:srgbClr val="73B5CF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000000"/>
        </a:dk1>
        <a:lt1>
          <a:srgbClr val="FFFFD9"/>
        </a:lt1>
        <a:dk2>
          <a:srgbClr val="663300"/>
        </a:dk2>
        <a:lt2>
          <a:srgbClr val="777777"/>
        </a:lt2>
        <a:accent1>
          <a:srgbClr val="F6FDE1"/>
        </a:accent1>
        <a:accent2>
          <a:srgbClr val="BFC39F"/>
        </a:accent2>
        <a:accent3>
          <a:srgbClr val="FFFFE9"/>
        </a:accent3>
        <a:accent4>
          <a:srgbClr val="000000"/>
        </a:accent4>
        <a:accent5>
          <a:srgbClr val="FAFEEE"/>
        </a:accent5>
        <a:accent6>
          <a:srgbClr val="ADB090"/>
        </a:accent6>
        <a:hlink>
          <a:srgbClr val="FE7F52"/>
        </a:hlink>
        <a:folHlink>
          <a:srgbClr val="F8362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969696"/>
        </a:dk1>
        <a:lt1>
          <a:srgbClr val="DADAE6"/>
        </a:lt1>
        <a:dk2>
          <a:srgbClr val="FFFFFF"/>
        </a:dk2>
        <a:lt2>
          <a:srgbClr val="3E3E5C"/>
        </a:lt2>
        <a:accent1>
          <a:srgbClr val="C4CFE6"/>
        </a:accent1>
        <a:accent2>
          <a:srgbClr val="9DE719"/>
        </a:accent2>
        <a:accent3>
          <a:srgbClr val="EAEAF0"/>
        </a:accent3>
        <a:accent4>
          <a:srgbClr val="7F7F7F"/>
        </a:accent4>
        <a:accent5>
          <a:srgbClr val="DEE4F0"/>
        </a:accent5>
        <a:accent6>
          <a:srgbClr val="8ED116"/>
        </a:accent6>
        <a:hlink>
          <a:srgbClr val="0066CC"/>
        </a:hlink>
        <a:folHlink>
          <a:srgbClr val="FAFFF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provalLog xmlns="29baff33-f40f-4664-8054-1bde3cabf4f6" xsi:nil="true"/>
    <Milestone xmlns="29baff33-f40f-4664-8054-1bde3cabf4f6" xsi:nil="true"/>
    <UANotes xmlns="29baff33-f40f-4664-8054-1bde3cabf4f6" xsi:nil="true"/>
    <TimesCloned xmlns="29baff33-f40f-4664-8054-1bde3cabf4f6" xsi:nil="true"/>
    <EditorialStatus xmlns="29baff33-f40f-4664-8054-1bde3cabf4f6" xsi:nil="true"/>
    <PublishTargets xmlns="29baff33-f40f-4664-8054-1bde3cabf4f6">OfficeOnline</PublishTargets>
    <ShowIn xmlns="29baff33-f40f-4664-8054-1bde3cabf4f6" xsi:nil="true"/>
    <ThumbnailAssetId xmlns="29baff33-f40f-4664-8054-1bde3cabf4f6" xsi:nil="true"/>
    <OutputCachingOn xmlns="29baff33-f40f-4664-8054-1bde3cabf4f6">false</OutputCachingOn>
    <PlannedPubDate xmlns="29baff33-f40f-4664-8054-1bde3cabf4f6" xsi:nil="true"/>
    <APAuthor xmlns="29baff33-f40f-4664-8054-1bde3cabf4f6">
      <UserInfo>
        <DisplayName>REDMOND\cynvey</DisplayName>
        <AccountId>215</AccountId>
        <AccountType/>
      </UserInfo>
    </APAuthor>
    <CrawlForDependencies xmlns="29baff33-f40f-4664-8054-1bde3cabf4f6">false</CrawlForDependencies>
    <LastPublishResultLookup xmlns="29baff33-f40f-4664-8054-1bde3cabf4f6" xsi:nil="true"/>
    <MarketSpecific xmlns="29baff33-f40f-4664-8054-1bde3cabf4f6" xsi:nil="true"/>
    <IsDeleted xmlns="29baff33-f40f-4664-8054-1bde3cabf4f6">false</IsDeleted>
    <HandoffToMSDN xmlns="29baff33-f40f-4664-8054-1bde3cabf4f6" xsi:nil="true"/>
    <OriginAsset xmlns="29baff33-f40f-4664-8054-1bde3cabf4f6" xsi:nil="true"/>
    <ArtSampleDocs xmlns="29baff33-f40f-4664-8054-1bde3cabf4f6" xsi:nil="true"/>
    <ContentItem xmlns="29baff33-f40f-4664-8054-1bde3cabf4f6" xsi:nil="true"/>
    <APEditor xmlns="29baff33-f40f-4664-8054-1bde3cabf4f6">
      <UserInfo>
        <DisplayName>REDMOND\v-luannv</DisplayName>
        <AccountId>92</AccountId>
        <AccountType/>
      </UserInfo>
    </APEditor>
    <MachineTranslated xmlns="29baff33-f40f-4664-8054-1bde3cabf4f6">false</MachineTranslated>
    <APDescription xmlns="29baff33-f40f-4664-8054-1bde3cabf4f6" xsi:nil="true"/>
    <LastModifiedDateTime xmlns="29baff33-f40f-4664-8054-1bde3cabf4f6" xsi:nil="true"/>
    <PublishStatusLookup xmlns="29baff33-f40f-4664-8054-1bde3cabf4f6">
      <Value>90403</Value>
      <Value>345575</Value>
    </PublishStatusLookup>
    <BusinessGroup xmlns="29baff33-f40f-4664-8054-1bde3cabf4f6" xsi:nil="true"/>
    <Markets xmlns="29baff33-f40f-4664-8054-1bde3cabf4f6"/>
    <AcquiredFrom xmlns="29baff33-f40f-4664-8054-1bde3cabf4f6" xsi:nil="true"/>
    <TrustLevel xmlns="29baff33-f40f-4664-8054-1bde3cabf4f6">1 Microsoft Managed Content</TrustLevel>
    <AssetId xmlns="29baff33-f40f-4664-8054-1bde3cabf4f6">TP010290550</AssetId>
    <CSXHash xmlns="29baff33-f40f-4664-8054-1bde3cabf4f6" xsi:nil="true"/>
    <IntlLangReviewDate xmlns="29baff33-f40f-4664-8054-1bde3cabf4f6" xsi:nil="true"/>
    <SubmitterId xmlns="29baff33-f40f-4664-8054-1bde3cabf4f6" xsi:nil="true"/>
    <DSATActionTaken xmlns="29baff33-f40f-4664-8054-1bde3cabf4f6" xsi:nil="true"/>
    <IntlLocPriority xmlns="29baff33-f40f-4664-8054-1bde3cabf4f6" xsi:nil="true"/>
    <ApprovalStatus xmlns="29baff33-f40f-4664-8054-1bde3cabf4f6">InProgress</ApprovalStatus>
    <LastHandOff xmlns="29baff33-f40f-4664-8054-1bde3cabf4f6" xsi:nil="true"/>
    <SourceTitle xmlns="29baff33-f40f-4664-8054-1bde3cabf4f6">Sales and marketing presentation</SourceTitle>
    <UALocRecommendation xmlns="29baff33-f40f-4664-8054-1bde3cabf4f6">Localize</UALocRecommendation>
    <UALocComments xmlns="29baff33-f40f-4664-8054-1bde3cabf4f6" xsi:nil="true"/>
    <UACurrentWords xmlns="29baff33-f40f-4664-8054-1bde3cabf4f6">0</UACurrentWords>
    <AssetExpire xmlns="29baff33-f40f-4664-8054-1bde3cabf4f6">2100-01-01T00:00:00+00:00</AssetExpire>
    <AssetType xmlns="29baff33-f40f-4664-8054-1bde3cabf4f6">TP</AssetType>
    <DirectSourceMarket xmlns="29baff33-f40f-4664-8054-1bde3cabf4f6">english</DirectSourceMarket>
    <ParentAssetId xmlns="29baff33-f40f-4664-8054-1bde3cabf4f6" xsi:nil="true"/>
    <CSXUpdate xmlns="29baff33-f40f-4664-8054-1bde3cabf4f6">false</CSXUpdate>
    <Provider xmlns="29baff33-f40f-4664-8054-1bde3cabf4f6">EY006220130</Provider>
    <CSXSubmissionDate xmlns="29baff33-f40f-4664-8054-1bde3cabf4f6" xsi:nil="true"/>
    <AssetStart xmlns="29baff33-f40f-4664-8054-1bde3cabf4f6">2009-10-20T10:44:29+00:00</AssetStart>
    <BugNumber xmlns="29baff33-f40f-4664-8054-1bde3cabf4f6" xsi:nil="true"/>
    <VoteCount xmlns="29baff33-f40f-4664-8054-1bde3cabf4f6" xsi:nil="true"/>
    <IsSearchable xmlns="29baff33-f40f-4664-8054-1bde3cabf4f6">false</IsSearchable>
    <OriginalSourceMarket xmlns="29baff33-f40f-4664-8054-1bde3cabf4f6">english</OriginalSourceMarket>
    <CSXSubmissionMarket xmlns="29baff33-f40f-4664-8054-1bde3cabf4f6" xsi:nil="true"/>
    <NumericId xmlns="29baff33-f40f-4664-8054-1bde3cabf4f6">-1</NumericId>
    <TemplateStatus xmlns="29baff33-f40f-4664-8054-1bde3cabf4f6" xsi:nil="true"/>
    <IntlLangReview xmlns="29baff33-f40f-4664-8054-1bde3cabf4f6" xsi:nil="true"/>
    <IntlLangReviewer xmlns="29baff33-f40f-4664-8054-1bde3cabf4f6" xsi:nil="true"/>
    <ClipArtFilename xmlns="29baff33-f40f-4664-8054-1bde3cabf4f6" xsi:nil="true"/>
    <UAProjectedTotalWords xmlns="29baff33-f40f-4664-8054-1bde3cabf4f6" xsi:nil="true"/>
    <PrimaryImageGen xmlns="29baff33-f40f-4664-8054-1bde3cabf4f6">true</PrimaryImageGen>
    <TPFriendlyName xmlns="29baff33-f40f-4664-8054-1bde3cabf4f6">Prezentacja Sprzedazowa</TPFriendlyName>
    <OpenTemplate xmlns="29baff33-f40f-4664-8054-1bde3cabf4f6">true</OpenTemplate>
    <TPInstallLocation xmlns="29baff33-f40f-4664-8054-1bde3cabf4f6">{My Templates}</TPInstallLocation>
    <TPLaunchHelpLinkType xmlns="29baff33-f40f-4664-8054-1bde3cabf4f6">Template</TPLaunchHelpLinkType>
    <TPComponent xmlns="29baff33-f40f-4664-8054-1bde3cabf4f6">PPTFiles</TPComponent>
    <TPLaunchHelpLink xmlns="29baff33-f40f-4664-8054-1bde3cabf4f6" xsi:nil="true"/>
    <TPApplication xmlns="29baff33-f40f-4664-8054-1bde3cabf4f6">PowerPoint</TPApplication>
    <TPCommandLine xmlns="29baff33-f40f-4664-8054-1bde3cabf4f6">{PP} /n {FilePath}</TPCommandLine>
    <TPAppVersion xmlns="29baff33-f40f-4664-8054-1bde3cabf4f6">12</TPAppVersion>
    <TPClientViewer xmlns="29baff33-f40f-4664-8054-1bde3cabf4f6">Microsoft Office PowerPoint</TPClientViewer>
    <TPNamespace xmlns="29baff33-f40f-4664-8054-1bde3cabf4f6">POWERPNT</TPNamespace>
    <TPExecutable xmlns="29baff33-f40f-4664-8054-1bde3cabf4f6" xsi:nil="true"/>
    <FriendlyTitle xmlns="29baff33-f40f-4664-8054-1bde3cabf4f6" xsi:nil="true"/>
    <Downloads xmlns="29baff33-f40f-4664-8054-1bde3cabf4f6">0</Downloads>
    <Manager xmlns="29baff33-f40f-4664-8054-1bde3cabf4f6" xsi:nil="true"/>
    <OOCacheId xmlns="29baff33-f40f-4664-8054-1bde3cabf4f6" xsi:nil="true"/>
    <TemplateTemplateType xmlns="29baff33-f40f-4664-8054-1bde3cabf4f6">PowerPoint 12 Default</TemplateTemplateType>
    <PolicheckWords xmlns="29baff33-f40f-4664-8054-1bde3cabf4f6" xsi:nil="true"/>
    <LegacyData xmlns="29baff33-f40f-4664-8054-1bde3cabf4f6" xsi:nil="true"/>
    <Providers xmlns="29baff33-f40f-4664-8054-1bde3cabf4f6" xsi:nil="true"/>
    <EditorialTags xmlns="29baff33-f40f-4664-8054-1bde3cabf4f6" xsi:nil="true"/>
    <InternalTagsTaxHTField0 xmlns="29baff33-f40f-4664-8054-1bde3cabf4f6">
      <Terms xmlns="http://schemas.microsoft.com/office/infopath/2007/PartnerControls"/>
    </InternalTagsTaxHTField0>
    <CampaignTagsTaxHTField0 xmlns="29baff33-f40f-4664-8054-1bde3cabf4f6">
      <Terms xmlns="http://schemas.microsoft.com/office/infopath/2007/PartnerControls"/>
    </CampaignTagsTaxHTField0>
    <LocOverallLocStatusLookup xmlns="29baff33-f40f-4664-8054-1bde3cabf4f6" xsi:nil="true"/>
    <LocOverallPreviewStatusLookup xmlns="29baff33-f40f-4664-8054-1bde3cabf4f6" xsi:nil="true"/>
    <BlockPublish xmlns="29baff33-f40f-4664-8054-1bde3cabf4f6" xsi:nil="true"/>
    <LocManualTestRequired xmlns="29baff33-f40f-4664-8054-1bde3cabf4f6" xsi:nil="true"/>
    <LocProcessedForMarketsLookup xmlns="29baff33-f40f-4664-8054-1bde3cabf4f6" xsi:nil="true"/>
    <LocRecommendedHandoff xmlns="29baff33-f40f-4664-8054-1bde3cabf4f6" xsi:nil="true"/>
    <LocalizationTagsTaxHTField0 xmlns="29baff33-f40f-4664-8054-1bde3cabf4f6">
      <Terms xmlns="http://schemas.microsoft.com/office/infopath/2007/PartnerControls"/>
    </LocalizationTagsTaxHTField0>
    <LocLastLocAttemptVersionTypeLookup xmlns="29baff33-f40f-4664-8054-1bde3cabf4f6" xsi:nil="true"/>
    <LocNewPublishedVersionLookup xmlns="29baff33-f40f-4664-8054-1bde3cabf4f6" xsi:nil="true"/>
    <LocProcessedForHandoffsLookup xmlns="29baff33-f40f-4664-8054-1bde3cabf4f6" xsi:nil="true"/>
    <LocPublishedDependentAssetsLookup xmlns="29baff33-f40f-4664-8054-1bde3cabf4f6" xsi:nil="true"/>
    <FeatureTagsTaxHTField0 xmlns="29baff33-f40f-4664-8054-1bde3cabf4f6">
      <Terms xmlns="http://schemas.microsoft.com/office/infopath/2007/PartnerControls"/>
    </FeatureTagsTaxHTField0>
    <LocOverallPublishStatusLookup xmlns="29baff33-f40f-4664-8054-1bde3cabf4f6" xsi:nil="true"/>
    <TaxCatchAll xmlns="29baff33-f40f-4664-8054-1bde3cabf4f6"/>
    <LocComments xmlns="29baff33-f40f-4664-8054-1bde3cabf4f6" xsi:nil="true"/>
    <RecommendationsModifier xmlns="29baff33-f40f-4664-8054-1bde3cabf4f6" xsi:nil="true"/>
    <ScenarioTagsTaxHTField0 xmlns="29baff33-f40f-4664-8054-1bde3cabf4f6">
      <Terms xmlns="http://schemas.microsoft.com/office/infopath/2007/PartnerControls"/>
    </ScenarioTagsTaxHTField0>
    <LocOverallHandbackStatusLookup xmlns="29baff33-f40f-4664-8054-1bde3cabf4f6" xsi:nil="true"/>
    <LocLastLocAttemptVersionLookup xmlns="29baff33-f40f-4664-8054-1bde3cabf4f6">44764</LocLastLocAttemptVersionLookup>
    <LocPublishedLinkedAssetsLookup xmlns="29baff33-f40f-4664-8054-1bde3cabf4f6" xsi:nil="true"/>
    <OriginalRelease xmlns="29baff33-f40f-4664-8054-1bde3cabf4f6">14</OriginalRelease>
    <LocMarketGroupTiers2 xmlns="29baff33-f40f-4664-8054-1bde3cabf4f6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CFA5F52AA0A00C4CBEF2A37681B2318F04009FDCD24A096B5E4C8184D4910FEB1A76" ma:contentTypeVersion="56" ma:contentTypeDescription="Create a new document." ma:contentTypeScope="" ma:versionID="e2b161dd106aa6ff43a2053ab7ed0d23">
  <xsd:schema xmlns:xsd="http://www.w3.org/2001/XMLSchema" xmlns:xs="http://www.w3.org/2001/XMLSchema" xmlns:p="http://schemas.microsoft.com/office/2006/metadata/properties" xmlns:ns2="29baff33-f40f-4664-8054-1bde3cabf4f6" targetNamespace="http://schemas.microsoft.com/office/2006/metadata/properties" ma:root="true" ma:fieldsID="df3fe752eed498a1554dc026fa12eabd" ns2:_="">
    <xsd:import namespace="29baff33-f40f-4664-8054-1bde3cabf4f6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baff33-f40f-4664-8054-1bde3cabf4f6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BlockPublish" ma:index="12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3" nillable="true" ma:displayName="Bug Number" ma:default="" ma:internalName="BugNumber" ma:readOnly="false">
      <xsd:simpleType>
        <xsd:restriction base="dms:Text"/>
      </xsd:simpleType>
    </xsd:element>
    <xsd:element name="CampaignTagsTaxHTField0" ma:index="15" nillable="true" ma:taxonomy="true" ma:internalName="CampaignTagsTaxHTField0" ma:taxonomyFieldName="CampaignTags" ma:displayName="Campaigns" ma:readOnly="false" ma:default="" ma:fieldId="{35ae66bf-e87d-41c1-aaaa-5f9779661904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6" nillable="true" ma:displayName="Client Viewer" ma:default="" ma:internalName="TPClientViewer">
      <xsd:simpleType>
        <xsd:restriction base="dms:Text"/>
      </xsd:simpleType>
    </xsd:element>
    <xsd:element name="ClipArtFilename" ma:index="17" nillable="true" ma:displayName="Clip Art Name" ma:default="" ma:internalName="ClipArtFilename" ma:readOnly="false">
      <xsd:simpleType>
        <xsd:restriction base="dms:Text"/>
      </xsd:simpleType>
    </xsd:element>
    <xsd:element name="TPCommandLine" ma:index="18" nillable="true" ma:displayName="Command Line" ma:default="" ma:internalName="TPCommandLine">
      <xsd:simpleType>
        <xsd:restriction base="dms:Text"/>
      </xsd:simpleType>
    </xsd:element>
    <xsd:element name="TPComponent" ma:index="19" nillable="true" ma:displayName="Component" ma:default="" ma:internalName="TPComponent">
      <xsd:simpleType>
        <xsd:restriction base="dms:Text"/>
      </xsd:simpleType>
    </xsd:element>
    <xsd:element name="ContentItem" ma:index="20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2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5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6" nillable="true" ma:displayName="CSX Submission Market" ma:default="" ma:list="{1DDBB892-E9C2-41BE-A746-120199994C31}" ma:internalName="CSXSubmissionMarket" ma:readOnly="false" ma:showField="MarketName" ma:web="29baff33-f40f-4664-8054-1bde3cabf4f6">
      <xsd:simpleType>
        <xsd:restriction base="dms:Lookup"/>
      </xsd:simpleType>
    </xsd:element>
    <xsd:element name="CSXUpdate" ma:index="27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8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29" nillable="true" ma:displayName="Deleted?" ma:default="" ma:internalName="IsDeleted" ma:readOnly="false">
      <xsd:simpleType>
        <xsd:restriction base="dms:Boolean"/>
      </xsd:simpleType>
    </xsd:element>
    <xsd:element name="APDescription" ma:index="30" nillable="true" ma:displayName="Description" ma:default="" ma:internalName="APDescription" ma:readOnly="false">
      <xsd:simpleType>
        <xsd:restriction base="dms:Note"/>
      </xsd:simpleType>
    </xsd:element>
    <xsd:element name="DirectSourceMarket" ma:index="31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2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3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4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5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6" nillable="true" ma:displayName="Editorial Tags" ma:default="" ma:internalName="EditorialTags">
      <xsd:simpleType>
        <xsd:restriction base="dms:Unknown"/>
      </xsd:simpleType>
    </xsd:element>
    <xsd:element name="TPExecutable" ma:index="37" nillable="true" ma:displayName="Executable" ma:default="" ma:internalName="TPExecutable">
      <xsd:simpleType>
        <xsd:restriction base="dms:Text"/>
      </xsd:simpleType>
    </xsd:element>
    <xsd:element name="FeatureTagsTaxHTField0" ma:index="39" nillable="true" ma:taxonomy="true" ma:internalName="FeatureTagsTaxHTField0" ma:taxonomyFieldName="FeatureTags" ma:displayName="Features" ma:readOnly="false" ma:default="" ma:fieldId="{22649cd3-0638-4550-a153-a68664946fb0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0" nillable="true" ma:displayName="Friendly Name" ma:default="" ma:internalName="TPFriendlyName">
      <xsd:simpleType>
        <xsd:restriction base="dms:Text"/>
      </xsd:simpleType>
    </xsd:element>
    <xsd:element name="FriendlyTitle" ma:index="41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2" nillable="true" ma:displayName="Generate Images?" ma:default="true" ma:internalName="PrimaryImageGen">
      <xsd:simpleType>
        <xsd:restriction base="dms:Boolean"/>
      </xsd:simpleType>
    </xsd:element>
    <xsd:element name="HandoffToMSDN" ma:index="43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4" nillable="true" ma:displayName="InProjectListLookup" ma:list="{2513E2E7-E2AF-440C-8567-37153D3865E2}" ma:internalName="InProjectListLookup" ma:readOnly="true" ma:showField="InProjectList" ma:web="29baff33-f40f-4664-8054-1bde3cabf4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5" nillable="true" ma:displayName="Install Location" ma:default="" ma:internalName="TPInstallLocation">
      <xsd:simpleType>
        <xsd:restriction base="dms:Text"/>
      </xsd:simpleType>
    </xsd:element>
    <xsd:element name="InternalTagsTaxHTField0" ma:index="47" nillable="true" ma:taxonomy="true" ma:internalName="InternalTagsTaxHTField0" ma:taxonomyFieldName="InternalTags" ma:displayName="Internal Tags" ma:readOnly="false" ma:default="" ma:fieldId="{961a284f-ead0-40ef-8222-26875887a96b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8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49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0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1" nillable="true" ma:displayName="Last Complete Version Lookup" ma:default="" ma:list="{2513E2E7-E2AF-440C-8567-37153D3865E2}" ma:internalName="LastCompleteVersionLookup" ma:readOnly="true" ma:showField="LastCompleteVersion" ma:web="29baff33-f40f-4664-8054-1bde3cabf4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2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3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4" nillable="true" ma:displayName="Last Preview Attempt Error" ma:default="" ma:list="{2513E2E7-E2AF-440C-8567-37153D3865E2}" ma:internalName="LastPreviewErrorLookup" ma:readOnly="true" ma:showField="LastPreviewError" ma:web="29baff33-f40f-4664-8054-1bde3cabf4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5" nillable="true" ma:displayName="Last Preview Attempt Result" ma:default="" ma:list="{2513E2E7-E2AF-440C-8567-37153D3865E2}" ma:internalName="LastPreviewResultLookup" ma:readOnly="true" ma:showField="LastPreviewResult" ma:web="29baff33-f40f-4664-8054-1bde3cabf4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6" nillable="true" ma:displayName="Last Preview Attempted On" ma:default="" ma:list="{2513E2E7-E2AF-440C-8567-37153D3865E2}" ma:internalName="LastPreviewAttemptDateLookup" ma:readOnly="true" ma:showField="LastPreviewAttemptDate" ma:web="29baff33-f40f-4664-8054-1bde3cabf4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7" nillable="true" ma:displayName="Last Previewed By" ma:default="" ma:list="{2513E2E7-E2AF-440C-8567-37153D3865E2}" ma:internalName="LastPreviewedByLookup" ma:readOnly="true" ma:showField="LastPreviewedBy" ma:web="29baff33-f40f-4664-8054-1bde3cabf4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8" nillable="true" ma:displayName="Last Previewed Date" ma:default="" ma:list="{2513E2E7-E2AF-440C-8567-37153D3865E2}" ma:internalName="LastPreviewTimeLookup" ma:readOnly="true" ma:showField="LastPreviewTime" ma:web="29baff33-f40f-4664-8054-1bde3cabf4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59" nillable="true" ma:displayName="Last Previewed Version" ma:default="" ma:list="{2513E2E7-E2AF-440C-8567-37153D3865E2}" ma:internalName="LastPreviewVersionLookup" ma:readOnly="true" ma:showField="LastPreviewVersion" ma:web="29baff33-f40f-4664-8054-1bde3cabf4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0" nillable="true" ma:displayName="Last Publish Attempt Error" ma:default="" ma:list="{2513E2E7-E2AF-440C-8567-37153D3865E2}" ma:internalName="LastPublishErrorLookup" ma:readOnly="true" ma:showField="LastPublishError" ma:web="29baff33-f40f-4664-8054-1bde3cabf4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1" nillable="true" ma:displayName="Last Publish Attempt Result" ma:default="" ma:list="{2513E2E7-E2AF-440C-8567-37153D3865E2}" ma:internalName="LastPublishResultLookup" ma:readOnly="true" ma:showField="LastPublishResult" ma:web="29baff33-f40f-4664-8054-1bde3cabf4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2" nillable="true" ma:displayName="Last Publish Attempted On" ma:default="" ma:list="{2513E2E7-E2AF-440C-8567-37153D3865E2}" ma:internalName="LastPublishAttemptDateLookup" ma:readOnly="true" ma:showField="LastPublishAttemptDate" ma:web="29baff33-f40f-4664-8054-1bde3cabf4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3" nillable="true" ma:displayName="Last Published By" ma:default="" ma:list="{2513E2E7-E2AF-440C-8567-37153D3865E2}" ma:internalName="LastPublishedByLookup" ma:readOnly="true" ma:showField="LastPublishedBy" ma:web="29baff33-f40f-4664-8054-1bde3cabf4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4" nillable="true" ma:displayName="Last Published Date" ma:default="" ma:list="{2513E2E7-E2AF-440C-8567-37153D3865E2}" ma:internalName="LastPublishTimeLookup" ma:readOnly="true" ma:showField="LastPublishTime" ma:web="29baff33-f40f-4664-8054-1bde3cabf4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5" nillable="true" ma:displayName="Last Published Version" ma:default="" ma:list="{2513E2E7-E2AF-440C-8567-37153D3865E2}" ma:internalName="LastPublishVersionLookup" ma:readOnly="true" ma:showField="LastPublishVersion" ma:web="29baff33-f40f-4664-8054-1bde3cabf4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6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7" nillable="true" ma:displayName="Legacy Data" ma:default="" ma:internalName="LegacyData" ma:readOnly="false">
      <xsd:simpleType>
        <xsd:restriction base="dms:Note"/>
      </xsd:simpleType>
    </xsd:element>
    <xsd:element name="TPLaunchHelpLink" ma:index="68" nillable="true" ma:displayName="Link to Launch Help Topic" ma:default="" ma:internalName="TPLaunchHelpLink">
      <xsd:simpleType>
        <xsd:restriction base="dms:Text"/>
      </xsd:simpleType>
    </xsd:element>
    <xsd:element name="LocComments" ma:index="69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0" nillable="true" ma:displayName="Loc Last Loc Attempt Version" ma:default="" ma:list="{72723BFE-42E4-4BFD-ABEC-91FC880F9EED}" ma:internalName="LocLastLocAttemptVersionLookup" ma:readOnly="false" ma:showField="LastLocAttemptVersion" ma:web="29baff33-f40f-4664-8054-1bde3cabf4f6">
      <xsd:simpleType>
        <xsd:restriction base="dms:Lookup"/>
      </xsd:simpleType>
    </xsd:element>
    <xsd:element name="LocLastLocAttemptVersionTypeLookup" ma:index="71" nillable="true" ma:displayName="Loc Last Loc Attempt Version Type" ma:default="" ma:list="{72723BFE-42E4-4BFD-ABEC-91FC880F9EED}" ma:internalName="LocLastLocAttemptVersionTypeLookup" ma:readOnly="true" ma:showField="LastLocAttemptVersionType" ma:web="29baff33-f40f-4664-8054-1bde3cabf4f6">
      <xsd:simpleType>
        <xsd:restriction base="dms:Lookup"/>
      </xsd:simpleType>
    </xsd:element>
    <xsd:element name="LocManualTestRequired" ma:index="72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3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4" nillable="true" ma:displayName="Loc New Published Version Lookup" ma:default="" ma:list="{72723BFE-42E4-4BFD-ABEC-91FC880F9EED}" ma:internalName="LocNewPublishedVersionLookup" ma:readOnly="true" ma:showField="NewPublishedVersion" ma:web="29baff33-f40f-4664-8054-1bde3cabf4f6">
      <xsd:simpleType>
        <xsd:restriction base="dms:Lookup"/>
      </xsd:simpleType>
    </xsd:element>
    <xsd:element name="LocOverallHandbackStatusLookup" ma:index="75" nillable="true" ma:displayName="Loc Overall Handback Status" ma:default="" ma:list="{72723BFE-42E4-4BFD-ABEC-91FC880F9EED}" ma:internalName="LocOverallHandbackStatusLookup" ma:readOnly="true" ma:showField="OverallHandbackStatus" ma:web="29baff33-f40f-4664-8054-1bde3cabf4f6">
      <xsd:simpleType>
        <xsd:restriction base="dms:Lookup"/>
      </xsd:simpleType>
    </xsd:element>
    <xsd:element name="LocOverallLocStatusLookup" ma:index="76" nillable="true" ma:displayName="Loc Overall Localize Status" ma:default="" ma:list="{72723BFE-42E4-4BFD-ABEC-91FC880F9EED}" ma:internalName="LocOverallLocStatusLookup" ma:readOnly="true" ma:showField="OverallLocStatus" ma:web="29baff33-f40f-4664-8054-1bde3cabf4f6">
      <xsd:simpleType>
        <xsd:restriction base="dms:Lookup"/>
      </xsd:simpleType>
    </xsd:element>
    <xsd:element name="LocOverallPreviewStatusLookup" ma:index="77" nillable="true" ma:displayName="Loc Overall Preview Status" ma:default="" ma:list="{72723BFE-42E4-4BFD-ABEC-91FC880F9EED}" ma:internalName="LocOverallPreviewStatusLookup" ma:readOnly="true" ma:showField="OverallPreviewStatus" ma:web="29baff33-f40f-4664-8054-1bde3cabf4f6">
      <xsd:simpleType>
        <xsd:restriction base="dms:Lookup"/>
      </xsd:simpleType>
    </xsd:element>
    <xsd:element name="LocOverallPublishStatusLookup" ma:index="78" nillable="true" ma:displayName="Loc Overall Publish Status" ma:default="" ma:list="{72723BFE-42E4-4BFD-ABEC-91FC880F9EED}" ma:internalName="LocOverallPublishStatusLookup" ma:readOnly="true" ma:showField="OverallPublishStatus" ma:web="29baff33-f40f-4664-8054-1bde3cabf4f6">
      <xsd:simpleType>
        <xsd:restriction base="dms:Lookup"/>
      </xsd:simpleType>
    </xsd:element>
    <xsd:element name="IntlLocPriority" ma:index="79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0" nillable="true" ma:displayName="Loc Processed For Handoffs" ma:default="" ma:list="{72723BFE-42E4-4BFD-ABEC-91FC880F9EED}" ma:internalName="LocProcessedForHandoffsLookup" ma:readOnly="true" ma:showField="ProcessedForHandoffs" ma:web="29baff33-f40f-4664-8054-1bde3cabf4f6">
      <xsd:simpleType>
        <xsd:restriction base="dms:Lookup"/>
      </xsd:simpleType>
    </xsd:element>
    <xsd:element name="LocProcessedForMarketsLookup" ma:index="81" nillable="true" ma:displayName="Loc Processed For Markets" ma:default="" ma:list="{72723BFE-42E4-4BFD-ABEC-91FC880F9EED}" ma:internalName="LocProcessedForMarketsLookup" ma:readOnly="true" ma:showField="ProcessedForMarkets" ma:web="29baff33-f40f-4664-8054-1bde3cabf4f6">
      <xsd:simpleType>
        <xsd:restriction base="dms:Lookup"/>
      </xsd:simpleType>
    </xsd:element>
    <xsd:element name="LocPublishedDependentAssetsLookup" ma:index="82" nillable="true" ma:displayName="Loc Published Dependent Assets" ma:default="" ma:list="{72723BFE-42E4-4BFD-ABEC-91FC880F9EED}" ma:internalName="LocPublishedDependentAssetsLookup" ma:readOnly="true" ma:showField="PublishedDependentAssets" ma:web="29baff33-f40f-4664-8054-1bde3cabf4f6">
      <xsd:simpleType>
        <xsd:restriction base="dms:Lookup"/>
      </xsd:simpleType>
    </xsd:element>
    <xsd:element name="LocPublishedLinkedAssetsLookup" ma:index="83" nillable="true" ma:displayName="Loc Published Linked Assets" ma:default="" ma:list="{72723BFE-42E4-4BFD-ABEC-91FC880F9EED}" ma:internalName="LocPublishedLinkedAssetsLookup" ma:readOnly="true" ma:showField="PublishedLinkedAssets" ma:web="29baff33-f40f-4664-8054-1bde3cabf4f6">
      <xsd:simpleType>
        <xsd:restriction base="dms:Lookup"/>
      </xsd:simpleType>
    </xsd:element>
    <xsd:element name="LocRecommendedHandoff" ma:index="84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6" nillable="true" ma:taxonomy="true" ma:internalName="LocalizationTagsTaxHTField0" ma:taxonomyFieldName="LocalizationTags" ma:displayName="Localization Tags" ma:readOnly="false" ma:default="" ma:fieldId="{cb159bc7-6392-40eb-91ad-5e9404d69876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7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8" nillable="true" ma:displayName="Manager" ma:hidden="true" ma:internalName="Manager" ma:readOnly="false">
      <xsd:simpleType>
        <xsd:restriction base="dms:Text"/>
      </xsd:simpleType>
    </xsd:element>
    <xsd:element name="Markets" ma:index="89" nillable="true" ma:displayName="Markets" ma:default="" ma:description="Leave blank to show in all markets" ma:list="{1DDBB892-E9C2-41BE-A746-120199994C31}" ma:internalName="Markets" ma:readOnly="false" ma:showField="MarketName" ma:web="29baff33-f40f-4664-8054-1bde3cabf4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0" nillable="true" ma:displayName="Milestone" ma:default="" ma:internalName="Milestone" ma:readOnly="false">
      <xsd:simpleType>
        <xsd:restriction base="dms:Unknown"/>
      </xsd:simpleType>
    </xsd:element>
    <xsd:element name="TPNamespace" ma:index="93" nillable="true" ma:displayName="Namespace" ma:default="" ma:internalName="TPNamespace">
      <xsd:simpleType>
        <xsd:restriction base="dms:Text"/>
      </xsd:simpleType>
    </xsd:element>
    <xsd:element name="NumericId" ma:index="94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5" nillable="true" ma:displayName="NumOfRatings" ma:default="" ma:list="{2513E2E7-E2AF-440C-8567-37153D3865E2}" ma:internalName="NumOfRatingsLookup" ma:readOnly="true" ma:showField="NumOfRatings" ma:web="29baff33-f40f-4664-8054-1bde3cabf4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6" nillable="true" ma:displayName="OOCacheId" ma:internalName="OOCacheId" ma:readOnly="false">
      <xsd:simpleType>
        <xsd:restriction base="dms:Text"/>
      </xsd:simpleType>
    </xsd:element>
    <xsd:element name="OpenTemplate" ma:index="97" nillable="true" ma:displayName="Open Template" ma:default="true" ma:internalName="OpenTemplate">
      <xsd:simpleType>
        <xsd:restriction base="dms:Boolean"/>
      </xsd:simpleType>
    </xsd:element>
    <xsd:element name="OriginAsset" ma:index="98" nillable="true" ma:displayName="Origin Asset" ma:default="" ma:internalName="OriginAsset" ma:readOnly="false">
      <xsd:simpleType>
        <xsd:restriction base="dms:Text"/>
      </xsd:simpleType>
    </xsd:element>
    <xsd:element name="OriginalRelease" ma:index="99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0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1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2" nillable="true" ma:displayName="Parent Asset Id" ma:default="" ma:internalName="ParentAssetId" ma:readOnly="false">
      <xsd:simpleType>
        <xsd:restriction base="dms:Text"/>
      </xsd:simpleType>
    </xsd:element>
    <xsd:element name="PlannedPubDate" ma:index="103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4" nillable="true" ma:displayName="Policheck Words" ma:default="" ma:internalName="PolicheckWords" ma:readOnly="false">
      <xsd:simpleType>
        <xsd:restriction base="dms:Text"/>
      </xsd:simpleType>
    </xsd:element>
    <xsd:element name="BusinessGroup" ma:index="105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6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7" nillable="true" ma:displayName="Provider" ma:default="" ma:internalName="Provider" ma:readOnly="false">
      <xsd:simpleType>
        <xsd:restriction base="dms:Unknown"/>
      </xsd:simpleType>
    </xsd:element>
    <xsd:element name="Providers" ma:index="108" nillable="true" ma:displayName="Providers" ma:default="" ma:internalName="Providers">
      <xsd:simpleType>
        <xsd:restriction base="dms:Unknown"/>
      </xsd:simpleType>
    </xsd:element>
    <xsd:element name="PublishStatusLookup" ma:index="109" nillable="true" ma:displayName="Publish Status" ma:default="" ma:list="{2513E2E7-E2AF-440C-8567-37153D3865E2}" ma:internalName="PublishStatusLookup" ma:readOnly="false" ma:showField="PublishStatus" ma:web="29baff33-f40f-4664-8054-1bde3cabf4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0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1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2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4" nillable="true" ma:taxonomy="true" ma:internalName="ScenarioTagsTaxHTField0" ma:taxonomyFieldName="ScenarioTags" ma:displayName="Scenarios" ma:readOnly="false" ma:default="" ma:fieldId="{9e57b0ce-4b8f-49f5-b588-fc22682c04a3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6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7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8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19" nillable="true" ma:displayName="Submitter ID" ma:default="" ma:internalName="SubmitterId" ma:readOnly="false">
      <xsd:simpleType>
        <xsd:restriction base="dms:Text"/>
      </xsd:simpleType>
    </xsd:element>
    <xsd:element name="TaxCatchAll" ma:index="120" nillable="true" ma:displayName="Taxonomy Catch All Column" ma:hidden="true" ma:list="{9d66d6a4-c4b4-42e6-80e6-7373254461f0}" ma:internalName="TaxCatchAll" ma:showField="CatchAllData" ma:web="29baff33-f40f-4664-8054-1bde3cabf4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1" nillable="true" ma:displayName="Taxonomy Catch All Column1" ma:hidden="true" ma:list="{9d66d6a4-c4b4-42e6-80e6-7373254461f0}" ma:internalName="TaxCatchAllLabel" ma:readOnly="true" ma:showField="CatchAllDataLabel" ma:web="29baff33-f40f-4664-8054-1bde3cabf4f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2" nillable="true" ma:displayName="Template Status" ma:default="" ma:internalName="TemplateStatus">
      <xsd:simpleType>
        <xsd:restriction base="dms:Unknown"/>
      </xsd:simpleType>
    </xsd:element>
    <xsd:element name="TemplateTemplateType" ma:index="123" nillable="true" ma:displayName="Template Type" ma:default="" ma:internalName="TemplateTemplateType">
      <xsd:simpleType>
        <xsd:restriction base="dms:Unknown"/>
      </xsd:simpleType>
    </xsd:element>
    <xsd:element name="ThumbnailAssetId" ma:index="124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5" nillable="true" ma:displayName="Times Cloned" ma:default="" ma:internalName="TimesCloned" ma:readOnly="false">
      <xsd:simpleType>
        <xsd:restriction base="dms:Number"/>
      </xsd:simpleType>
    </xsd:element>
    <xsd:element name="TrustLevel" ma:index="127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8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29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0" nillable="true" ma:displayName="UA Notes" ma:default="" ma:internalName="UANotes" ma:readOnly="false">
      <xsd:simpleType>
        <xsd:restriction base="dms:Note"/>
      </xsd:simpleType>
    </xsd:element>
    <xsd:element name="TPAppVersion" ma:index="131" nillable="true" ma:displayName="Version" ma:default="" ma:internalName="TPAppVersion">
      <xsd:simpleType>
        <xsd:restriction base="dms:Text"/>
      </xsd:simpleType>
    </xsd:element>
    <xsd:element name="VoteCount" ma:index="132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1" ma:displayName="Content Type"/>
        <xsd:element ref="dc:title" minOccurs="0" maxOccurs="1" ma:index="126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3E99C8C-8DFF-45D5-A06E-531BCDDD6E9B}">
  <ds:schemaRefs>
    <ds:schemaRef ds:uri="http://www.w3.org/XML/1998/namespace"/>
    <ds:schemaRef ds:uri="http://purl.org/dc/dcmitype/"/>
    <ds:schemaRef ds:uri="http://schemas.microsoft.com/office/2006/documentManagement/types"/>
    <ds:schemaRef ds:uri="29baff33-f40f-4664-8054-1bde3cabf4f6"/>
    <ds:schemaRef ds:uri="http://schemas.microsoft.com/office/2006/metadata/properties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38EFB20F-369D-4F15-BE66-C4215434D4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baff33-f40f-4664-8054-1bde3cabf4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10D4936-2A10-4FF2-8B1B-97AC99FA7DA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Prezentacja Sprzedazowa(2)</Template>
  <TotalTime>17</TotalTime>
  <Words>169</Words>
  <Application>Microsoft Office PowerPoint</Application>
  <PresentationFormat>Pokaz na ekranie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9" baseType="lpstr">
      <vt:lpstr>Arial</vt:lpstr>
      <vt:lpstr>Arial Black</vt:lpstr>
      <vt:lpstr>PMG_SalesMarketingPresentation_TP10290550</vt:lpstr>
      <vt:lpstr>Biznesplan</vt:lpstr>
      <vt:lpstr>Wyjaśnienia</vt:lpstr>
      <vt:lpstr>4. Plan marketingowy</vt:lpstr>
      <vt:lpstr>4.1 Założenia polityki cenowej </vt:lpstr>
      <vt:lpstr>4.2 Kanały dystrybucji  i metody sprzedaży</vt:lpstr>
      <vt:lpstr>4.3 Narzędzia promocji</vt:lpstr>
    </vt:vector>
  </TitlesOfParts>
  <Company>Lionbridge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Biznesplan</dc:title>
  <dc:creator>Ania</dc:creator>
  <cp:lastModifiedBy>Agnieszka</cp:lastModifiedBy>
  <cp:revision>5</cp:revision>
  <cp:lastPrinted>1601-01-01T00:00:00Z</cp:lastPrinted>
  <dcterms:created xsi:type="dcterms:W3CDTF">2020-10-24T12:19:05Z</dcterms:created>
  <dcterms:modified xsi:type="dcterms:W3CDTF">2021-02-15T11:50:03Z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TC010721181033</vt:lpwstr>
  </property>
  <property fmtid="{D5CDD505-2E9C-101B-9397-08002B2CF9AE}" pid="3" name="ContentTypeId">
    <vt:lpwstr>0x010100CFA5F52AA0A00C4CBEF2A37681B2318F04009FDCD24A096B5E4C8184D4910FEB1A76</vt:lpwstr>
  </property>
  <property fmtid="{D5CDD505-2E9C-101B-9397-08002B2CF9AE}" pid="4" name="ImageGenCounter">
    <vt:i4>0</vt:i4>
  </property>
  <property fmtid="{D5CDD505-2E9C-101B-9397-08002B2CF9AE}" pid="5" name="ViolationReportStatus">
    <vt:lpwstr>None</vt:lpwstr>
  </property>
  <property fmtid="{D5CDD505-2E9C-101B-9397-08002B2CF9AE}" pid="6" name="PolicheckStatus">
    <vt:i4>0</vt:i4>
  </property>
  <property fmtid="{D5CDD505-2E9C-101B-9397-08002B2CF9AE}" pid="7" name="ImageGenStatus">
    <vt:i4>0</vt:i4>
  </property>
  <property fmtid="{D5CDD505-2E9C-101B-9397-08002B2CF9AE}" pid="8" name="Applications">
    <vt:lpwstr>67;#Template 12;#53;#PowerPoint 12</vt:lpwstr>
  </property>
  <property fmtid="{D5CDD505-2E9C-101B-9397-08002B2CF9AE}" pid="9" name="PolicheckCounter">
    <vt:i4>0</vt:i4>
  </property>
  <property fmtid="{D5CDD505-2E9C-101B-9397-08002B2CF9AE}" pid="10" name="APTrustLevel">
    <vt:r8>1</vt:r8>
  </property>
  <property fmtid="{D5CDD505-2E9C-101B-9397-08002B2CF9AE}" pid="11" name="Order">
    <vt:r8>2924100</vt:r8>
  </property>
</Properties>
</file>